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1" r:id="rId7"/>
    <p:sldId id="268" r:id="rId8"/>
    <p:sldId id="269" r:id="rId9"/>
    <p:sldId id="272" r:id="rId10"/>
    <p:sldId id="262" r:id="rId11"/>
    <p:sldId id="263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3" r:id="rId32"/>
    <p:sldId id="294" r:id="rId33"/>
    <p:sldId id="295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2CF"/>
    <a:srgbClr val="D1E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1FA75-42E5-7F72-3933-B70352ECF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16E22C-7E02-5EEC-5437-F9C982EAE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0FB792-ACE6-EB7D-7E05-33A0DB1F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72CBA3-3682-D1B6-C8BC-180739C3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33E764-49D2-BA8D-C7DD-C6D07E2F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60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CB071-C7BC-F1B0-781D-1E3A75B3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7A0905-0151-BCDF-2904-A04B950D6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576167-0A79-62C5-7837-E929C508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099155-CB11-D2DC-A6C6-1C64A0EE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1AF02C-DF56-08CC-C51B-239A3522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4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388150-87A8-D3F6-992D-5D6D022C0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26301-9F37-8C37-98CF-9895C161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9BC489-76A2-BE4B-79B4-0ABB2D58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059484-DF19-FFFD-762C-9BC0328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C7D3D-9C78-AD74-19BE-07B92548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77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49564-B27A-6236-8B8E-B2C9B4F7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542477-DAE6-5F36-891E-222CF8343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29A542-3DC7-97E8-813F-BDB92CAD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43410A-1156-B386-5CFB-CCDB1AFA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37404E-617B-5F77-0FC8-BF9683A0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12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00083-EA34-4FD7-3534-C4C0BCC2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994D99-EC6D-6CEA-FB52-01B30683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756C3E-C8AA-3BB6-0CC5-5DCD2CC7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1548A9-8EBB-8706-9CB1-BCEB301D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76E9C-013C-1A00-B2CC-064122CF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89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5584C-CEF4-F79F-765B-B09571BF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C9161-2FC5-40F9-C84F-93D065717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62AE3-60FF-B9DA-FE74-4D37BF0A5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709798-61B1-7BBD-4B72-5AAE74AC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3BDA8D-F5B1-9E99-8381-0428633E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70A0D7-260D-E6F1-0D7C-61B70C9C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69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B5070-BD96-814C-7083-C36CFB92B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709BD9-2175-1E9A-C0A8-39C836246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631D7E-7475-BEA2-24AA-13AE62CF4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6A6167-7E9C-BA50-3583-BA243C88A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A5D6DC-CCB1-6C0D-54CA-B37619D5C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221E360-891A-8229-9436-5AE80431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80E52D-2D5E-93A8-147C-93C55962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87EBB6C-018A-8CCE-6680-133A84E5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67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57096-8EDF-83E4-D344-B42D101B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DF2517-63B3-A701-DE89-EA975432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28903C-D3C4-6862-07CA-A6E58349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C69C27-7AF6-C021-D6FB-AAEF06AF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4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8ABB7F-2B3E-59D2-E46C-BD16E8B7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B9E59A-CB05-16D8-B414-7BC7E7CE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43B7D-BAF2-A580-85A8-572436C8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36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22C0D-A355-7D01-3987-9DA70D89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1DA4D6-6F22-9FCD-3160-7D4C0140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3D2CED-CF96-CC7C-2D8A-DC44A9CF9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BB50AD-D4CF-826A-A97C-D2ED5C85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82F29-05B6-52B8-FFBE-4A9335C3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6C4FA3-A6F2-A897-3034-14E24BC1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42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D1DC8-BBF1-8AF8-68EC-C47FECA8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EEC8F4-0369-5A6F-7305-2BB5A353F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9E0B28-8EAB-397C-8DF6-CB2A5F4E7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47C7BA-AD0A-5A5F-7CE2-705286FA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DC16B2-5B89-AF1E-EDD2-FA809F53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A935E3-F010-659D-538D-45391F08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27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9000"/>
            <a:lum/>
          </a:blip>
          <a:srcRect/>
          <a:stretch>
            <a:fillRect l="2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B3D715A-914B-41BF-4485-1A318B79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5E4BC3-7A68-DC88-2D89-616FCBBD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03875E-81C1-283E-43B8-0D6B67355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0E97-B045-416C-92E4-712D99F852EA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42891B-BCC4-FA65-AA21-31D459DE1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8EE05-FDE0-860A-4F7A-880B85D9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60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2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721B217-1FF7-78CD-FA6F-E5AF20038113}"/>
              </a:ext>
            </a:extLst>
          </p:cNvPr>
          <p:cNvSpPr txBox="1"/>
          <p:nvPr/>
        </p:nvSpPr>
        <p:spPr>
          <a:xfrm>
            <a:off x="629264" y="2143431"/>
            <a:ext cx="11012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ANÁLISIS DE LA RETIRADA DE VEHÍCULOS POR LA EMT EN MADRID(2016-2023): RELACIÓN ENTRE LOS MOTIVOS Y MOMENTO DE LA RETIRADA Y TIEMPO QUE PASAN EL DEPÓSITO LOS DISTINTOS TIPOS DE VEHÍCULOS.</a:t>
            </a:r>
            <a:endParaRPr lang="es-E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10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6F59D5-4B29-98C6-623C-37C5FBF54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111" y="1242509"/>
            <a:ext cx="7366208" cy="57728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ECBD931-1AAF-EEED-C405-0AEFF473119D}"/>
              </a:ext>
            </a:extLst>
          </p:cNvPr>
          <p:cNvSpPr txBox="1"/>
          <p:nvPr/>
        </p:nvSpPr>
        <p:spPr>
          <a:xfrm>
            <a:off x="6184706" y="561490"/>
            <a:ext cx="2359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>
                <a:latin typeface="Verdana" panose="020B0604030504040204" pitchFamily="34" charset="0"/>
                <a:ea typeface="Verdana" panose="020B0604030504040204" pitchFamily="34" charset="0"/>
              </a:rPr>
              <a:t>NO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705C8D-9024-AF0D-F9E3-5E8D87455B95}"/>
              </a:ext>
            </a:extLst>
          </p:cNvPr>
          <p:cNvSpPr txBox="1"/>
          <p:nvPr/>
        </p:nvSpPr>
        <p:spPr>
          <a:xfrm>
            <a:off x="3946473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78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F478B62-A85B-58C4-3BD0-CC681852D298}"/>
              </a:ext>
            </a:extLst>
          </p:cNvPr>
          <p:cNvSpPr/>
          <p:nvPr/>
        </p:nvSpPr>
        <p:spPr>
          <a:xfrm>
            <a:off x="255640" y="314145"/>
            <a:ext cx="10815483" cy="4366010"/>
          </a:xfrm>
          <a:custGeom>
            <a:avLst/>
            <a:gdLst>
              <a:gd name="connsiteX0" fmla="*/ 0 w 10815483"/>
              <a:gd name="connsiteY0" fmla="*/ 0 h 4366010"/>
              <a:gd name="connsiteX1" fmla="*/ 567813 w 10815483"/>
              <a:gd name="connsiteY1" fmla="*/ 0 h 4366010"/>
              <a:gd name="connsiteX2" fmla="*/ 1135626 w 10815483"/>
              <a:gd name="connsiteY2" fmla="*/ 0 h 4366010"/>
              <a:gd name="connsiteX3" fmla="*/ 1919748 w 10815483"/>
              <a:gd name="connsiteY3" fmla="*/ 0 h 4366010"/>
              <a:gd name="connsiteX4" fmla="*/ 2595716 w 10815483"/>
              <a:gd name="connsiteY4" fmla="*/ 0 h 4366010"/>
              <a:gd name="connsiteX5" fmla="*/ 3379838 w 10815483"/>
              <a:gd name="connsiteY5" fmla="*/ 0 h 4366010"/>
              <a:gd name="connsiteX6" fmla="*/ 3839496 w 10815483"/>
              <a:gd name="connsiteY6" fmla="*/ 0 h 4366010"/>
              <a:gd name="connsiteX7" fmla="*/ 4515464 w 10815483"/>
              <a:gd name="connsiteY7" fmla="*/ 0 h 4366010"/>
              <a:gd name="connsiteX8" fmla="*/ 5407742 w 10815483"/>
              <a:gd name="connsiteY8" fmla="*/ 0 h 4366010"/>
              <a:gd name="connsiteX9" fmla="*/ 6083709 w 10815483"/>
              <a:gd name="connsiteY9" fmla="*/ 0 h 4366010"/>
              <a:gd name="connsiteX10" fmla="*/ 6759677 w 10815483"/>
              <a:gd name="connsiteY10" fmla="*/ 0 h 4366010"/>
              <a:gd name="connsiteX11" fmla="*/ 7327490 w 10815483"/>
              <a:gd name="connsiteY11" fmla="*/ 0 h 4366010"/>
              <a:gd name="connsiteX12" fmla="*/ 7895303 w 10815483"/>
              <a:gd name="connsiteY12" fmla="*/ 0 h 4366010"/>
              <a:gd name="connsiteX13" fmla="*/ 8679425 w 10815483"/>
              <a:gd name="connsiteY13" fmla="*/ 0 h 4366010"/>
              <a:gd name="connsiteX14" fmla="*/ 9355393 w 10815483"/>
              <a:gd name="connsiteY14" fmla="*/ 0 h 4366010"/>
              <a:gd name="connsiteX15" fmla="*/ 10815483 w 10815483"/>
              <a:gd name="connsiteY15" fmla="*/ 0 h 4366010"/>
              <a:gd name="connsiteX16" fmla="*/ 10815483 w 10815483"/>
              <a:gd name="connsiteY16" fmla="*/ 536396 h 4366010"/>
              <a:gd name="connsiteX17" fmla="*/ 10815483 w 10815483"/>
              <a:gd name="connsiteY17" fmla="*/ 1203771 h 4366010"/>
              <a:gd name="connsiteX18" fmla="*/ 10815483 w 10815483"/>
              <a:gd name="connsiteY18" fmla="*/ 1914807 h 4366010"/>
              <a:gd name="connsiteX19" fmla="*/ 10815483 w 10815483"/>
              <a:gd name="connsiteY19" fmla="*/ 2494863 h 4366010"/>
              <a:gd name="connsiteX20" fmla="*/ 10815483 w 10815483"/>
              <a:gd name="connsiteY20" fmla="*/ 3162239 h 4366010"/>
              <a:gd name="connsiteX21" fmla="*/ 10815483 w 10815483"/>
              <a:gd name="connsiteY21" fmla="*/ 3785954 h 4366010"/>
              <a:gd name="connsiteX22" fmla="*/ 10815483 w 10815483"/>
              <a:gd name="connsiteY22" fmla="*/ 4366010 h 4366010"/>
              <a:gd name="connsiteX23" fmla="*/ 10031360 w 10815483"/>
              <a:gd name="connsiteY23" fmla="*/ 4366010 h 4366010"/>
              <a:gd name="connsiteX24" fmla="*/ 9571702 w 10815483"/>
              <a:gd name="connsiteY24" fmla="*/ 4366010 h 4366010"/>
              <a:gd name="connsiteX25" fmla="*/ 8787580 w 10815483"/>
              <a:gd name="connsiteY25" fmla="*/ 4366010 h 4366010"/>
              <a:gd name="connsiteX26" fmla="*/ 8327922 w 10815483"/>
              <a:gd name="connsiteY26" fmla="*/ 4366010 h 4366010"/>
              <a:gd name="connsiteX27" fmla="*/ 7651954 w 10815483"/>
              <a:gd name="connsiteY27" fmla="*/ 4366010 h 4366010"/>
              <a:gd name="connsiteX28" fmla="*/ 7192296 w 10815483"/>
              <a:gd name="connsiteY28" fmla="*/ 4366010 h 4366010"/>
              <a:gd name="connsiteX29" fmla="*/ 6840793 w 10815483"/>
              <a:gd name="connsiteY29" fmla="*/ 4366010 h 4366010"/>
              <a:gd name="connsiteX30" fmla="*/ 6489290 w 10815483"/>
              <a:gd name="connsiteY30" fmla="*/ 4366010 h 4366010"/>
              <a:gd name="connsiteX31" fmla="*/ 5705167 w 10815483"/>
              <a:gd name="connsiteY31" fmla="*/ 4366010 h 4366010"/>
              <a:gd name="connsiteX32" fmla="*/ 5029200 w 10815483"/>
              <a:gd name="connsiteY32" fmla="*/ 4366010 h 4366010"/>
              <a:gd name="connsiteX33" fmla="*/ 4677696 w 10815483"/>
              <a:gd name="connsiteY33" fmla="*/ 4366010 h 4366010"/>
              <a:gd name="connsiteX34" fmla="*/ 4326193 w 10815483"/>
              <a:gd name="connsiteY34" fmla="*/ 4366010 h 4366010"/>
              <a:gd name="connsiteX35" fmla="*/ 3758380 w 10815483"/>
              <a:gd name="connsiteY35" fmla="*/ 4366010 h 4366010"/>
              <a:gd name="connsiteX36" fmla="*/ 2866103 w 10815483"/>
              <a:gd name="connsiteY36" fmla="*/ 4366010 h 4366010"/>
              <a:gd name="connsiteX37" fmla="*/ 2514600 w 10815483"/>
              <a:gd name="connsiteY37" fmla="*/ 4366010 h 4366010"/>
              <a:gd name="connsiteX38" fmla="*/ 2163097 w 10815483"/>
              <a:gd name="connsiteY38" fmla="*/ 4366010 h 4366010"/>
              <a:gd name="connsiteX39" fmla="*/ 1811593 w 10815483"/>
              <a:gd name="connsiteY39" fmla="*/ 4366010 h 4366010"/>
              <a:gd name="connsiteX40" fmla="*/ 1243781 w 10815483"/>
              <a:gd name="connsiteY40" fmla="*/ 4366010 h 4366010"/>
              <a:gd name="connsiteX41" fmla="*/ 892277 w 10815483"/>
              <a:gd name="connsiteY41" fmla="*/ 4366010 h 4366010"/>
              <a:gd name="connsiteX42" fmla="*/ 0 w 10815483"/>
              <a:gd name="connsiteY42" fmla="*/ 4366010 h 4366010"/>
              <a:gd name="connsiteX43" fmla="*/ 0 w 10815483"/>
              <a:gd name="connsiteY43" fmla="*/ 3785954 h 4366010"/>
              <a:gd name="connsiteX44" fmla="*/ 0 w 10815483"/>
              <a:gd name="connsiteY44" fmla="*/ 3205899 h 4366010"/>
              <a:gd name="connsiteX45" fmla="*/ 0 w 10815483"/>
              <a:gd name="connsiteY45" fmla="*/ 2494863 h 4366010"/>
              <a:gd name="connsiteX46" fmla="*/ 0 w 10815483"/>
              <a:gd name="connsiteY46" fmla="*/ 1783827 h 4366010"/>
              <a:gd name="connsiteX47" fmla="*/ 0 w 10815483"/>
              <a:gd name="connsiteY47" fmla="*/ 1072791 h 4366010"/>
              <a:gd name="connsiteX48" fmla="*/ 0 w 10815483"/>
              <a:gd name="connsiteY48" fmla="*/ 536396 h 4366010"/>
              <a:gd name="connsiteX49" fmla="*/ 0 w 10815483"/>
              <a:gd name="connsiteY49" fmla="*/ 0 h 436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815483" h="4366010" fill="none" extrusionOk="0">
                <a:moveTo>
                  <a:pt x="0" y="0"/>
                </a:moveTo>
                <a:cubicBezTo>
                  <a:pt x="222712" y="24142"/>
                  <a:pt x="421878" y="-6701"/>
                  <a:pt x="567813" y="0"/>
                </a:cubicBezTo>
                <a:cubicBezTo>
                  <a:pt x="713748" y="6701"/>
                  <a:pt x="872691" y="11781"/>
                  <a:pt x="1135626" y="0"/>
                </a:cubicBezTo>
                <a:cubicBezTo>
                  <a:pt x="1398561" y="-11781"/>
                  <a:pt x="1705838" y="404"/>
                  <a:pt x="1919748" y="0"/>
                </a:cubicBezTo>
                <a:cubicBezTo>
                  <a:pt x="2133658" y="-404"/>
                  <a:pt x="2430698" y="6746"/>
                  <a:pt x="2595716" y="0"/>
                </a:cubicBezTo>
                <a:cubicBezTo>
                  <a:pt x="2760734" y="-6746"/>
                  <a:pt x="3099611" y="-15163"/>
                  <a:pt x="3379838" y="0"/>
                </a:cubicBezTo>
                <a:cubicBezTo>
                  <a:pt x="3660065" y="15163"/>
                  <a:pt x="3678199" y="19660"/>
                  <a:pt x="3839496" y="0"/>
                </a:cubicBezTo>
                <a:cubicBezTo>
                  <a:pt x="4000793" y="-19660"/>
                  <a:pt x="4343758" y="32130"/>
                  <a:pt x="4515464" y="0"/>
                </a:cubicBezTo>
                <a:cubicBezTo>
                  <a:pt x="4687170" y="-32130"/>
                  <a:pt x="5114783" y="-43598"/>
                  <a:pt x="5407742" y="0"/>
                </a:cubicBezTo>
                <a:cubicBezTo>
                  <a:pt x="5700701" y="43598"/>
                  <a:pt x="5769768" y="33743"/>
                  <a:pt x="6083709" y="0"/>
                </a:cubicBezTo>
                <a:cubicBezTo>
                  <a:pt x="6397650" y="-33743"/>
                  <a:pt x="6570281" y="16058"/>
                  <a:pt x="6759677" y="0"/>
                </a:cubicBezTo>
                <a:cubicBezTo>
                  <a:pt x="6949073" y="-16058"/>
                  <a:pt x="7094275" y="4340"/>
                  <a:pt x="7327490" y="0"/>
                </a:cubicBezTo>
                <a:cubicBezTo>
                  <a:pt x="7560705" y="-4340"/>
                  <a:pt x="7666357" y="-1798"/>
                  <a:pt x="7895303" y="0"/>
                </a:cubicBezTo>
                <a:cubicBezTo>
                  <a:pt x="8124249" y="1798"/>
                  <a:pt x="8465629" y="-12972"/>
                  <a:pt x="8679425" y="0"/>
                </a:cubicBezTo>
                <a:cubicBezTo>
                  <a:pt x="8893221" y="12972"/>
                  <a:pt x="9212740" y="24987"/>
                  <a:pt x="9355393" y="0"/>
                </a:cubicBezTo>
                <a:cubicBezTo>
                  <a:pt x="9498046" y="-24987"/>
                  <a:pt x="10464235" y="-67171"/>
                  <a:pt x="10815483" y="0"/>
                </a:cubicBezTo>
                <a:cubicBezTo>
                  <a:pt x="10813885" y="217993"/>
                  <a:pt x="10840586" y="425111"/>
                  <a:pt x="10815483" y="536396"/>
                </a:cubicBezTo>
                <a:cubicBezTo>
                  <a:pt x="10790380" y="647681"/>
                  <a:pt x="10792871" y="952957"/>
                  <a:pt x="10815483" y="1203771"/>
                </a:cubicBezTo>
                <a:cubicBezTo>
                  <a:pt x="10838095" y="1454585"/>
                  <a:pt x="10793139" y="1665966"/>
                  <a:pt x="10815483" y="1914807"/>
                </a:cubicBezTo>
                <a:cubicBezTo>
                  <a:pt x="10837827" y="2163648"/>
                  <a:pt x="10796782" y="2216488"/>
                  <a:pt x="10815483" y="2494863"/>
                </a:cubicBezTo>
                <a:cubicBezTo>
                  <a:pt x="10834184" y="2773238"/>
                  <a:pt x="10806123" y="2959880"/>
                  <a:pt x="10815483" y="3162239"/>
                </a:cubicBezTo>
                <a:cubicBezTo>
                  <a:pt x="10824843" y="3364598"/>
                  <a:pt x="10826516" y="3533299"/>
                  <a:pt x="10815483" y="3785954"/>
                </a:cubicBezTo>
                <a:cubicBezTo>
                  <a:pt x="10804450" y="4038610"/>
                  <a:pt x="10786890" y="4087377"/>
                  <a:pt x="10815483" y="4366010"/>
                </a:cubicBezTo>
                <a:cubicBezTo>
                  <a:pt x="10492114" y="4339194"/>
                  <a:pt x="10328066" y="4379636"/>
                  <a:pt x="10031360" y="4366010"/>
                </a:cubicBezTo>
                <a:cubicBezTo>
                  <a:pt x="9734654" y="4352384"/>
                  <a:pt x="9675857" y="4352510"/>
                  <a:pt x="9571702" y="4366010"/>
                </a:cubicBezTo>
                <a:cubicBezTo>
                  <a:pt x="9467547" y="4379510"/>
                  <a:pt x="8970567" y="4366292"/>
                  <a:pt x="8787580" y="4366010"/>
                </a:cubicBezTo>
                <a:cubicBezTo>
                  <a:pt x="8604593" y="4365728"/>
                  <a:pt x="8553131" y="4359301"/>
                  <a:pt x="8327922" y="4366010"/>
                </a:cubicBezTo>
                <a:cubicBezTo>
                  <a:pt x="8102713" y="4372719"/>
                  <a:pt x="7909669" y="4353166"/>
                  <a:pt x="7651954" y="4366010"/>
                </a:cubicBezTo>
                <a:cubicBezTo>
                  <a:pt x="7394239" y="4378854"/>
                  <a:pt x="7336846" y="4358616"/>
                  <a:pt x="7192296" y="4366010"/>
                </a:cubicBezTo>
                <a:cubicBezTo>
                  <a:pt x="7047746" y="4373404"/>
                  <a:pt x="6963018" y="4361828"/>
                  <a:pt x="6840793" y="4366010"/>
                </a:cubicBezTo>
                <a:cubicBezTo>
                  <a:pt x="6718568" y="4370192"/>
                  <a:pt x="6590560" y="4376842"/>
                  <a:pt x="6489290" y="4366010"/>
                </a:cubicBezTo>
                <a:cubicBezTo>
                  <a:pt x="6388020" y="4355178"/>
                  <a:pt x="5868413" y="4404663"/>
                  <a:pt x="5705167" y="4366010"/>
                </a:cubicBezTo>
                <a:cubicBezTo>
                  <a:pt x="5541921" y="4327357"/>
                  <a:pt x="5223499" y="4369721"/>
                  <a:pt x="5029200" y="4366010"/>
                </a:cubicBezTo>
                <a:cubicBezTo>
                  <a:pt x="4834901" y="4362299"/>
                  <a:pt x="4844211" y="4370937"/>
                  <a:pt x="4677696" y="4366010"/>
                </a:cubicBezTo>
                <a:cubicBezTo>
                  <a:pt x="4511181" y="4361083"/>
                  <a:pt x="4401880" y="4373795"/>
                  <a:pt x="4326193" y="4366010"/>
                </a:cubicBezTo>
                <a:cubicBezTo>
                  <a:pt x="4250506" y="4358225"/>
                  <a:pt x="3912632" y="4357934"/>
                  <a:pt x="3758380" y="4366010"/>
                </a:cubicBezTo>
                <a:cubicBezTo>
                  <a:pt x="3604128" y="4374086"/>
                  <a:pt x="3084904" y="4378512"/>
                  <a:pt x="2866103" y="4366010"/>
                </a:cubicBezTo>
                <a:cubicBezTo>
                  <a:pt x="2647302" y="4353508"/>
                  <a:pt x="2628262" y="4379542"/>
                  <a:pt x="2514600" y="4366010"/>
                </a:cubicBezTo>
                <a:cubicBezTo>
                  <a:pt x="2400938" y="4352478"/>
                  <a:pt x="2296431" y="4382611"/>
                  <a:pt x="2163097" y="4366010"/>
                </a:cubicBezTo>
                <a:cubicBezTo>
                  <a:pt x="2029763" y="4349409"/>
                  <a:pt x="1941224" y="4351326"/>
                  <a:pt x="1811593" y="4366010"/>
                </a:cubicBezTo>
                <a:cubicBezTo>
                  <a:pt x="1681962" y="4380694"/>
                  <a:pt x="1500762" y="4344848"/>
                  <a:pt x="1243781" y="4366010"/>
                </a:cubicBezTo>
                <a:cubicBezTo>
                  <a:pt x="986800" y="4387172"/>
                  <a:pt x="1060273" y="4362049"/>
                  <a:pt x="892277" y="4366010"/>
                </a:cubicBezTo>
                <a:cubicBezTo>
                  <a:pt x="724281" y="4369971"/>
                  <a:pt x="319852" y="4375890"/>
                  <a:pt x="0" y="4366010"/>
                </a:cubicBezTo>
                <a:cubicBezTo>
                  <a:pt x="9314" y="4240706"/>
                  <a:pt x="20342" y="3996087"/>
                  <a:pt x="0" y="3785954"/>
                </a:cubicBezTo>
                <a:cubicBezTo>
                  <a:pt x="-20342" y="3575821"/>
                  <a:pt x="7242" y="3397356"/>
                  <a:pt x="0" y="3205899"/>
                </a:cubicBezTo>
                <a:cubicBezTo>
                  <a:pt x="-7242" y="3014443"/>
                  <a:pt x="-33925" y="2687009"/>
                  <a:pt x="0" y="2494863"/>
                </a:cubicBezTo>
                <a:cubicBezTo>
                  <a:pt x="33925" y="2302717"/>
                  <a:pt x="18377" y="1968579"/>
                  <a:pt x="0" y="1783827"/>
                </a:cubicBezTo>
                <a:cubicBezTo>
                  <a:pt x="-18377" y="1599075"/>
                  <a:pt x="-4435" y="1239028"/>
                  <a:pt x="0" y="1072791"/>
                </a:cubicBezTo>
                <a:cubicBezTo>
                  <a:pt x="4435" y="906554"/>
                  <a:pt x="3669" y="729597"/>
                  <a:pt x="0" y="536396"/>
                </a:cubicBezTo>
                <a:cubicBezTo>
                  <a:pt x="-3669" y="343195"/>
                  <a:pt x="-15759" y="170972"/>
                  <a:pt x="0" y="0"/>
                </a:cubicBezTo>
                <a:close/>
              </a:path>
              <a:path w="10815483" h="4366010" stroke="0" extrusionOk="0">
                <a:moveTo>
                  <a:pt x="0" y="0"/>
                </a:moveTo>
                <a:cubicBezTo>
                  <a:pt x="330995" y="17202"/>
                  <a:pt x="618248" y="3261"/>
                  <a:pt x="892277" y="0"/>
                </a:cubicBezTo>
                <a:cubicBezTo>
                  <a:pt x="1166306" y="-3261"/>
                  <a:pt x="1481611" y="-17525"/>
                  <a:pt x="1676400" y="0"/>
                </a:cubicBezTo>
                <a:cubicBezTo>
                  <a:pt x="1871189" y="17525"/>
                  <a:pt x="2270898" y="17406"/>
                  <a:pt x="2460522" y="0"/>
                </a:cubicBezTo>
                <a:cubicBezTo>
                  <a:pt x="2650146" y="-17406"/>
                  <a:pt x="2762863" y="17299"/>
                  <a:pt x="3028335" y="0"/>
                </a:cubicBezTo>
                <a:cubicBezTo>
                  <a:pt x="3293807" y="-17299"/>
                  <a:pt x="3368380" y="-16952"/>
                  <a:pt x="3596148" y="0"/>
                </a:cubicBezTo>
                <a:cubicBezTo>
                  <a:pt x="3823916" y="16952"/>
                  <a:pt x="4181510" y="-25957"/>
                  <a:pt x="4488425" y="0"/>
                </a:cubicBezTo>
                <a:cubicBezTo>
                  <a:pt x="4795340" y="25957"/>
                  <a:pt x="4800448" y="1221"/>
                  <a:pt x="4948083" y="0"/>
                </a:cubicBezTo>
                <a:cubicBezTo>
                  <a:pt x="5095718" y="-1221"/>
                  <a:pt x="5180448" y="-3494"/>
                  <a:pt x="5299587" y="0"/>
                </a:cubicBezTo>
                <a:cubicBezTo>
                  <a:pt x="5418726" y="3494"/>
                  <a:pt x="5571033" y="-490"/>
                  <a:pt x="5651090" y="0"/>
                </a:cubicBezTo>
                <a:cubicBezTo>
                  <a:pt x="5731147" y="490"/>
                  <a:pt x="6152933" y="-12735"/>
                  <a:pt x="6327058" y="0"/>
                </a:cubicBezTo>
                <a:cubicBezTo>
                  <a:pt x="6501183" y="12735"/>
                  <a:pt x="6708595" y="-11340"/>
                  <a:pt x="7003025" y="0"/>
                </a:cubicBezTo>
                <a:cubicBezTo>
                  <a:pt x="7297455" y="11340"/>
                  <a:pt x="7379083" y="-11975"/>
                  <a:pt x="7678993" y="0"/>
                </a:cubicBezTo>
                <a:cubicBezTo>
                  <a:pt x="7978903" y="11975"/>
                  <a:pt x="8185548" y="-42530"/>
                  <a:pt x="8571270" y="0"/>
                </a:cubicBezTo>
                <a:cubicBezTo>
                  <a:pt x="8956992" y="42530"/>
                  <a:pt x="9223743" y="32742"/>
                  <a:pt x="9463548" y="0"/>
                </a:cubicBezTo>
                <a:cubicBezTo>
                  <a:pt x="9703353" y="-32742"/>
                  <a:pt x="9830651" y="-12374"/>
                  <a:pt x="9923206" y="0"/>
                </a:cubicBezTo>
                <a:cubicBezTo>
                  <a:pt x="10015761" y="12374"/>
                  <a:pt x="10532548" y="-14784"/>
                  <a:pt x="10815483" y="0"/>
                </a:cubicBezTo>
                <a:cubicBezTo>
                  <a:pt x="10795099" y="208848"/>
                  <a:pt x="10835260" y="491695"/>
                  <a:pt x="10815483" y="667376"/>
                </a:cubicBezTo>
                <a:cubicBezTo>
                  <a:pt x="10795706" y="843057"/>
                  <a:pt x="10827331" y="1031008"/>
                  <a:pt x="10815483" y="1160111"/>
                </a:cubicBezTo>
                <a:cubicBezTo>
                  <a:pt x="10803635" y="1289214"/>
                  <a:pt x="10847018" y="1660460"/>
                  <a:pt x="10815483" y="1871147"/>
                </a:cubicBezTo>
                <a:cubicBezTo>
                  <a:pt x="10783948" y="2081834"/>
                  <a:pt x="10792320" y="2216204"/>
                  <a:pt x="10815483" y="2363883"/>
                </a:cubicBezTo>
                <a:cubicBezTo>
                  <a:pt x="10838646" y="2511562"/>
                  <a:pt x="10836267" y="2684001"/>
                  <a:pt x="10815483" y="2856618"/>
                </a:cubicBezTo>
                <a:cubicBezTo>
                  <a:pt x="10794699" y="3029235"/>
                  <a:pt x="10791642" y="3350094"/>
                  <a:pt x="10815483" y="3523994"/>
                </a:cubicBezTo>
                <a:cubicBezTo>
                  <a:pt x="10839324" y="3697894"/>
                  <a:pt x="10839085" y="4116763"/>
                  <a:pt x="10815483" y="4366010"/>
                </a:cubicBezTo>
                <a:cubicBezTo>
                  <a:pt x="10644848" y="4382427"/>
                  <a:pt x="10573859" y="4359935"/>
                  <a:pt x="10355825" y="4366010"/>
                </a:cubicBezTo>
                <a:cubicBezTo>
                  <a:pt x="10137791" y="4372085"/>
                  <a:pt x="9905426" y="4348856"/>
                  <a:pt x="9788012" y="4366010"/>
                </a:cubicBezTo>
                <a:cubicBezTo>
                  <a:pt x="9670598" y="4383164"/>
                  <a:pt x="9600281" y="4376306"/>
                  <a:pt x="9436509" y="4366010"/>
                </a:cubicBezTo>
                <a:cubicBezTo>
                  <a:pt x="9272737" y="4355714"/>
                  <a:pt x="8844671" y="4359169"/>
                  <a:pt x="8544232" y="4366010"/>
                </a:cubicBezTo>
                <a:cubicBezTo>
                  <a:pt x="8243793" y="4372851"/>
                  <a:pt x="8198567" y="4390179"/>
                  <a:pt x="7976419" y="4366010"/>
                </a:cubicBezTo>
                <a:cubicBezTo>
                  <a:pt x="7754271" y="4341841"/>
                  <a:pt x="7368580" y="4341024"/>
                  <a:pt x="7084141" y="4366010"/>
                </a:cubicBezTo>
                <a:cubicBezTo>
                  <a:pt x="6799702" y="4390996"/>
                  <a:pt x="6574346" y="4396979"/>
                  <a:pt x="6408174" y="4366010"/>
                </a:cubicBezTo>
                <a:cubicBezTo>
                  <a:pt x="6242002" y="4335041"/>
                  <a:pt x="5834289" y="4357249"/>
                  <a:pt x="5624051" y="4366010"/>
                </a:cubicBezTo>
                <a:cubicBezTo>
                  <a:pt x="5413813" y="4374771"/>
                  <a:pt x="4957915" y="4332523"/>
                  <a:pt x="4731774" y="4366010"/>
                </a:cubicBezTo>
                <a:cubicBezTo>
                  <a:pt x="4505633" y="4399497"/>
                  <a:pt x="4378920" y="4367557"/>
                  <a:pt x="4055806" y="4366010"/>
                </a:cubicBezTo>
                <a:cubicBezTo>
                  <a:pt x="3732692" y="4364463"/>
                  <a:pt x="3516992" y="4402673"/>
                  <a:pt x="3163529" y="4366010"/>
                </a:cubicBezTo>
                <a:cubicBezTo>
                  <a:pt x="2810066" y="4329347"/>
                  <a:pt x="2821299" y="4360156"/>
                  <a:pt x="2595716" y="4366010"/>
                </a:cubicBezTo>
                <a:cubicBezTo>
                  <a:pt x="2370133" y="4371864"/>
                  <a:pt x="2353547" y="4365740"/>
                  <a:pt x="2244213" y="4366010"/>
                </a:cubicBezTo>
                <a:cubicBezTo>
                  <a:pt x="2134879" y="4366280"/>
                  <a:pt x="2050518" y="4369042"/>
                  <a:pt x="1892710" y="4366010"/>
                </a:cubicBezTo>
                <a:cubicBezTo>
                  <a:pt x="1734902" y="4362978"/>
                  <a:pt x="1624857" y="4380619"/>
                  <a:pt x="1541206" y="4366010"/>
                </a:cubicBezTo>
                <a:cubicBezTo>
                  <a:pt x="1457555" y="4351401"/>
                  <a:pt x="1032437" y="4327840"/>
                  <a:pt x="648929" y="4366010"/>
                </a:cubicBezTo>
                <a:cubicBezTo>
                  <a:pt x="265421" y="4404180"/>
                  <a:pt x="159451" y="4378249"/>
                  <a:pt x="0" y="4366010"/>
                </a:cubicBezTo>
                <a:cubicBezTo>
                  <a:pt x="-25150" y="4144524"/>
                  <a:pt x="-19589" y="3942292"/>
                  <a:pt x="0" y="3829614"/>
                </a:cubicBezTo>
                <a:cubicBezTo>
                  <a:pt x="19589" y="3716936"/>
                  <a:pt x="-6671" y="3435813"/>
                  <a:pt x="0" y="3293219"/>
                </a:cubicBezTo>
                <a:cubicBezTo>
                  <a:pt x="6671" y="3150626"/>
                  <a:pt x="5025" y="2874607"/>
                  <a:pt x="0" y="2669503"/>
                </a:cubicBezTo>
                <a:cubicBezTo>
                  <a:pt x="-5025" y="2464399"/>
                  <a:pt x="-9617" y="2298813"/>
                  <a:pt x="0" y="2089448"/>
                </a:cubicBezTo>
                <a:cubicBezTo>
                  <a:pt x="9617" y="1880083"/>
                  <a:pt x="20268" y="1787320"/>
                  <a:pt x="0" y="1596712"/>
                </a:cubicBezTo>
                <a:cubicBezTo>
                  <a:pt x="-20268" y="1406104"/>
                  <a:pt x="-9788" y="1189354"/>
                  <a:pt x="0" y="1016657"/>
                </a:cubicBezTo>
                <a:cubicBezTo>
                  <a:pt x="9788" y="843960"/>
                  <a:pt x="2250" y="499199"/>
                  <a:pt x="0" y="0"/>
                </a:cubicBezTo>
                <a:close/>
              </a:path>
            </a:pathLst>
          </a:custGeom>
          <a:solidFill>
            <a:schemeClr val="bg1">
              <a:alpha val="84000"/>
            </a:schemeClr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8844402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357FDC-14FC-99F3-9C31-A8113702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" y="471947"/>
            <a:ext cx="10520515" cy="4208208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8C61106-9B75-C7AB-5095-506E299563B9}"/>
              </a:ext>
            </a:extLst>
          </p:cNvPr>
          <p:cNvSpPr txBox="1"/>
          <p:nvPr/>
        </p:nvSpPr>
        <p:spPr>
          <a:xfrm>
            <a:off x="2104103" y="1219200"/>
            <a:ext cx="2251587" cy="307777"/>
          </a:xfrm>
          <a:custGeom>
            <a:avLst/>
            <a:gdLst>
              <a:gd name="connsiteX0" fmla="*/ 0 w 2251587"/>
              <a:gd name="connsiteY0" fmla="*/ 0 h 307777"/>
              <a:gd name="connsiteX1" fmla="*/ 607928 w 2251587"/>
              <a:gd name="connsiteY1" fmla="*/ 0 h 307777"/>
              <a:gd name="connsiteX2" fmla="*/ 1170825 w 2251587"/>
              <a:gd name="connsiteY2" fmla="*/ 0 h 307777"/>
              <a:gd name="connsiteX3" fmla="*/ 1756238 w 2251587"/>
              <a:gd name="connsiteY3" fmla="*/ 0 h 307777"/>
              <a:gd name="connsiteX4" fmla="*/ 2251587 w 2251587"/>
              <a:gd name="connsiteY4" fmla="*/ 0 h 307777"/>
              <a:gd name="connsiteX5" fmla="*/ 2251587 w 2251587"/>
              <a:gd name="connsiteY5" fmla="*/ 307777 h 307777"/>
              <a:gd name="connsiteX6" fmla="*/ 1666174 w 2251587"/>
              <a:gd name="connsiteY6" fmla="*/ 307777 h 307777"/>
              <a:gd name="connsiteX7" fmla="*/ 1058246 w 2251587"/>
              <a:gd name="connsiteY7" fmla="*/ 307777 h 307777"/>
              <a:gd name="connsiteX8" fmla="*/ 517865 w 2251587"/>
              <a:gd name="connsiteY8" fmla="*/ 307777 h 307777"/>
              <a:gd name="connsiteX9" fmla="*/ 0 w 2251587"/>
              <a:gd name="connsiteY9" fmla="*/ 307777 h 307777"/>
              <a:gd name="connsiteX10" fmla="*/ 0 w 2251587"/>
              <a:gd name="connsiteY10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1587" h="307777" extrusionOk="0">
                <a:moveTo>
                  <a:pt x="0" y="0"/>
                </a:moveTo>
                <a:cubicBezTo>
                  <a:pt x="273454" y="-15440"/>
                  <a:pt x="311046" y="13777"/>
                  <a:pt x="607928" y="0"/>
                </a:cubicBezTo>
                <a:cubicBezTo>
                  <a:pt x="904810" y="-13777"/>
                  <a:pt x="904753" y="-21643"/>
                  <a:pt x="1170825" y="0"/>
                </a:cubicBezTo>
                <a:cubicBezTo>
                  <a:pt x="1436897" y="21643"/>
                  <a:pt x="1604446" y="-8947"/>
                  <a:pt x="1756238" y="0"/>
                </a:cubicBezTo>
                <a:cubicBezTo>
                  <a:pt x="1908030" y="8947"/>
                  <a:pt x="2125692" y="2759"/>
                  <a:pt x="2251587" y="0"/>
                </a:cubicBezTo>
                <a:cubicBezTo>
                  <a:pt x="2237118" y="144759"/>
                  <a:pt x="2249534" y="195508"/>
                  <a:pt x="2251587" y="307777"/>
                </a:cubicBezTo>
                <a:cubicBezTo>
                  <a:pt x="2085097" y="334788"/>
                  <a:pt x="1904667" y="298938"/>
                  <a:pt x="1666174" y="307777"/>
                </a:cubicBezTo>
                <a:cubicBezTo>
                  <a:pt x="1427681" y="316616"/>
                  <a:pt x="1323771" y="284271"/>
                  <a:pt x="1058246" y="307777"/>
                </a:cubicBezTo>
                <a:cubicBezTo>
                  <a:pt x="792721" y="331283"/>
                  <a:pt x="777193" y="330715"/>
                  <a:pt x="517865" y="307777"/>
                </a:cubicBezTo>
                <a:cubicBezTo>
                  <a:pt x="258537" y="284839"/>
                  <a:pt x="110476" y="331529"/>
                  <a:pt x="0" y="307777"/>
                </a:cubicBezTo>
                <a:cubicBezTo>
                  <a:pt x="-14469" y="243752"/>
                  <a:pt x="15342" y="1035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BORRASCA FILOMENA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F53E0E-58B0-BFCB-804D-61DEFC6F0C06}"/>
              </a:ext>
            </a:extLst>
          </p:cNvPr>
          <p:cNvSpPr txBox="1"/>
          <p:nvPr/>
        </p:nvSpPr>
        <p:spPr>
          <a:xfrm>
            <a:off x="5294673" y="3854246"/>
            <a:ext cx="1484671" cy="307777"/>
          </a:xfrm>
          <a:custGeom>
            <a:avLst/>
            <a:gdLst>
              <a:gd name="connsiteX0" fmla="*/ 0 w 1484671"/>
              <a:gd name="connsiteY0" fmla="*/ 0 h 307777"/>
              <a:gd name="connsiteX1" fmla="*/ 494890 w 1484671"/>
              <a:gd name="connsiteY1" fmla="*/ 0 h 307777"/>
              <a:gd name="connsiteX2" fmla="*/ 974934 w 1484671"/>
              <a:gd name="connsiteY2" fmla="*/ 0 h 307777"/>
              <a:gd name="connsiteX3" fmla="*/ 1484671 w 1484671"/>
              <a:gd name="connsiteY3" fmla="*/ 0 h 307777"/>
              <a:gd name="connsiteX4" fmla="*/ 1484671 w 1484671"/>
              <a:gd name="connsiteY4" fmla="*/ 307777 h 307777"/>
              <a:gd name="connsiteX5" fmla="*/ 1004627 w 1484671"/>
              <a:gd name="connsiteY5" fmla="*/ 307777 h 307777"/>
              <a:gd name="connsiteX6" fmla="*/ 494890 w 1484671"/>
              <a:gd name="connsiteY6" fmla="*/ 307777 h 307777"/>
              <a:gd name="connsiteX7" fmla="*/ 0 w 1484671"/>
              <a:gd name="connsiteY7" fmla="*/ 307777 h 307777"/>
              <a:gd name="connsiteX8" fmla="*/ 0 w 1484671"/>
              <a:gd name="connsiteY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4671" h="307777" extrusionOk="0">
                <a:moveTo>
                  <a:pt x="0" y="0"/>
                </a:moveTo>
                <a:cubicBezTo>
                  <a:pt x="154417" y="-1411"/>
                  <a:pt x="266479" y="13912"/>
                  <a:pt x="494890" y="0"/>
                </a:cubicBezTo>
                <a:cubicBezTo>
                  <a:pt x="723301" y="-13912"/>
                  <a:pt x="777385" y="-18882"/>
                  <a:pt x="974934" y="0"/>
                </a:cubicBezTo>
                <a:cubicBezTo>
                  <a:pt x="1172483" y="18882"/>
                  <a:pt x="1236746" y="5787"/>
                  <a:pt x="1484671" y="0"/>
                </a:cubicBezTo>
                <a:cubicBezTo>
                  <a:pt x="1494886" y="88813"/>
                  <a:pt x="1487732" y="200302"/>
                  <a:pt x="1484671" y="307777"/>
                </a:cubicBezTo>
                <a:cubicBezTo>
                  <a:pt x="1356761" y="311140"/>
                  <a:pt x="1160816" y="308315"/>
                  <a:pt x="1004627" y="307777"/>
                </a:cubicBezTo>
                <a:cubicBezTo>
                  <a:pt x="848438" y="307239"/>
                  <a:pt x="629705" y="327092"/>
                  <a:pt x="494890" y="307777"/>
                </a:cubicBezTo>
                <a:cubicBezTo>
                  <a:pt x="360075" y="288462"/>
                  <a:pt x="229306" y="318404"/>
                  <a:pt x="0" y="307777"/>
                </a:cubicBezTo>
                <a:cubicBezTo>
                  <a:pt x="-5508" y="197714"/>
                  <a:pt x="-6463" y="9456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448991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1400" b="1" dirty="0"/>
              <a:t>CONFINAMIENTO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A07F56-BAE0-147A-0F94-0147B3E3A63E}"/>
              </a:ext>
            </a:extLst>
          </p:cNvPr>
          <p:cNvSpPr txBox="1"/>
          <p:nvPr/>
        </p:nvSpPr>
        <p:spPr>
          <a:xfrm>
            <a:off x="5373330" y="1137881"/>
            <a:ext cx="3342967" cy="307777"/>
          </a:xfrm>
          <a:custGeom>
            <a:avLst/>
            <a:gdLst>
              <a:gd name="connsiteX0" fmla="*/ 0 w 3342967"/>
              <a:gd name="connsiteY0" fmla="*/ 0 h 307777"/>
              <a:gd name="connsiteX1" fmla="*/ 702023 w 3342967"/>
              <a:gd name="connsiteY1" fmla="*/ 0 h 307777"/>
              <a:gd name="connsiteX2" fmla="*/ 1437476 w 3342967"/>
              <a:gd name="connsiteY2" fmla="*/ 0 h 307777"/>
              <a:gd name="connsiteX3" fmla="*/ 2106069 w 3342967"/>
              <a:gd name="connsiteY3" fmla="*/ 0 h 307777"/>
              <a:gd name="connsiteX4" fmla="*/ 2707803 w 3342967"/>
              <a:gd name="connsiteY4" fmla="*/ 0 h 307777"/>
              <a:gd name="connsiteX5" fmla="*/ 3342967 w 3342967"/>
              <a:gd name="connsiteY5" fmla="*/ 0 h 307777"/>
              <a:gd name="connsiteX6" fmla="*/ 3342967 w 3342967"/>
              <a:gd name="connsiteY6" fmla="*/ 307777 h 307777"/>
              <a:gd name="connsiteX7" fmla="*/ 2741233 w 3342967"/>
              <a:gd name="connsiteY7" fmla="*/ 307777 h 307777"/>
              <a:gd name="connsiteX8" fmla="*/ 2172929 w 3342967"/>
              <a:gd name="connsiteY8" fmla="*/ 307777 h 307777"/>
              <a:gd name="connsiteX9" fmla="*/ 1470905 w 3342967"/>
              <a:gd name="connsiteY9" fmla="*/ 307777 h 307777"/>
              <a:gd name="connsiteX10" fmla="*/ 869171 w 3342967"/>
              <a:gd name="connsiteY10" fmla="*/ 307777 h 307777"/>
              <a:gd name="connsiteX11" fmla="*/ 0 w 3342967"/>
              <a:gd name="connsiteY11" fmla="*/ 307777 h 307777"/>
              <a:gd name="connsiteX12" fmla="*/ 0 w 3342967"/>
              <a:gd name="connsiteY12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42967" h="307777" extrusionOk="0">
                <a:moveTo>
                  <a:pt x="0" y="0"/>
                </a:moveTo>
                <a:cubicBezTo>
                  <a:pt x="254931" y="-33143"/>
                  <a:pt x="351969" y="-17033"/>
                  <a:pt x="702023" y="0"/>
                </a:cubicBezTo>
                <a:cubicBezTo>
                  <a:pt x="1052077" y="17033"/>
                  <a:pt x="1209592" y="-25794"/>
                  <a:pt x="1437476" y="0"/>
                </a:cubicBezTo>
                <a:cubicBezTo>
                  <a:pt x="1665360" y="25794"/>
                  <a:pt x="1791122" y="-10796"/>
                  <a:pt x="2106069" y="0"/>
                </a:cubicBezTo>
                <a:cubicBezTo>
                  <a:pt x="2421016" y="10796"/>
                  <a:pt x="2492124" y="-17405"/>
                  <a:pt x="2707803" y="0"/>
                </a:cubicBezTo>
                <a:cubicBezTo>
                  <a:pt x="2923482" y="17405"/>
                  <a:pt x="3149198" y="11302"/>
                  <a:pt x="3342967" y="0"/>
                </a:cubicBezTo>
                <a:cubicBezTo>
                  <a:pt x="3334871" y="149676"/>
                  <a:pt x="3353104" y="201414"/>
                  <a:pt x="3342967" y="307777"/>
                </a:cubicBezTo>
                <a:cubicBezTo>
                  <a:pt x="3052001" y="327413"/>
                  <a:pt x="2980064" y="300712"/>
                  <a:pt x="2741233" y="307777"/>
                </a:cubicBezTo>
                <a:cubicBezTo>
                  <a:pt x="2502402" y="314842"/>
                  <a:pt x="2401940" y="284381"/>
                  <a:pt x="2172929" y="307777"/>
                </a:cubicBezTo>
                <a:cubicBezTo>
                  <a:pt x="1943918" y="331173"/>
                  <a:pt x="1631818" y="328612"/>
                  <a:pt x="1470905" y="307777"/>
                </a:cubicBezTo>
                <a:cubicBezTo>
                  <a:pt x="1309992" y="286942"/>
                  <a:pt x="1064248" y="318283"/>
                  <a:pt x="869171" y="307777"/>
                </a:cubicBezTo>
                <a:cubicBezTo>
                  <a:pt x="674094" y="297271"/>
                  <a:pt x="325491" y="274753"/>
                  <a:pt x="0" y="307777"/>
                </a:cubicBezTo>
                <a:cubicBezTo>
                  <a:pt x="-10933" y="207645"/>
                  <a:pt x="8999" y="9044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"EN VERANO MADRID SE QUEDA VACÍA."</a:t>
            </a:r>
            <a:endParaRPr lang="es-ES" sz="1400" b="1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7D037E-2CB9-C166-27E7-44EA7DA791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18" name="Bocadillo: rectángulo con esquinas redondeadas 17">
            <a:extLst>
              <a:ext uri="{FF2B5EF4-FFF2-40B4-BE49-F238E27FC236}">
                <a16:creationId xmlns:a16="http://schemas.microsoft.com/office/drawing/2014/main" id="{99B0C472-1294-D1FE-9466-208518B199EC}"/>
              </a:ext>
            </a:extLst>
          </p:cNvPr>
          <p:cNvSpPr/>
          <p:nvPr/>
        </p:nvSpPr>
        <p:spPr>
          <a:xfrm>
            <a:off x="4682533" y="5250268"/>
            <a:ext cx="3316946" cy="1268361"/>
          </a:xfrm>
          <a:custGeom>
            <a:avLst/>
            <a:gdLst>
              <a:gd name="connsiteX0" fmla="*/ 0 w 3316946"/>
              <a:gd name="connsiteY0" fmla="*/ 211398 h 1268361"/>
              <a:gd name="connsiteX1" fmla="*/ 211398 w 3316946"/>
              <a:gd name="connsiteY1" fmla="*/ 0 h 1268361"/>
              <a:gd name="connsiteX2" fmla="*/ 1934885 w 3316946"/>
              <a:gd name="connsiteY2" fmla="*/ 0 h 1268361"/>
              <a:gd name="connsiteX3" fmla="*/ 1934885 w 3316946"/>
              <a:gd name="connsiteY3" fmla="*/ 0 h 1268361"/>
              <a:gd name="connsiteX4" fmla="*/ 2764122 w 3316946"/>
              <a:gd name="connsiteY4" fmla="*/ 0 h 1268361"/>
              <a:gd name="connsiteX5" fmla="*/ 3105548 w 3316946"/>
              <a:gd name="connsiteY5" fmla="*/ 0 h 1268361"/>
              <a:gd name="connsiteX6" fmla="*/ 3316946 w 3316946"/>
              <a:gd name="connsiteY6" fmla="*/ 211398 h 1268361"/>
              <a:gd name="connsiteX7" fmla="*/ 3316946 w 3316946"/>
              <a:gd name="connsiteY7" fmla="*/ 211394 h 1268361"/>
              <a:gd name="connsiteX8" fmla="*/ 5028955 w 3316946"/>
              <a:gd name="connsiteY8" fmla="*/ 160473 h 1268361"/>
              <a:gd name="connsiteX9" fmla="*/ 3316946 w 3316946"/>
              <a:gd name="connsiteY9" fmla="*/ 528484 h 1268361"/>
              <a:gd name="connsiteX10" fmla="*/ 3316946 w 3316946"/>
              <a:gd name="connsiteY10" fmla="*/ 1056963 h 1268361"/>
              <a:gd name="connsiteX11" fmla="*/ 3105548 w 3316946"/>
              <a:gd name="connsiteY11" fmla="*/ 1268361 h 1268361"/>
              <a:gd name="connsiteX12" fmla="*/ 2764122 w 3316946"/>
              <a:gd name="connsiteY12" fmla="*/ 1268361 h 1268361"/>
              <a:gd name="connsiteX13" fmla="*/ 1934885 w 3316946"/>
              <a:gd name="connsiteY13" fmla="*/ 1268361 h 1268361"/>
              <a:gd name="connsiteX14" fmla="*/ 1934885 w 3316946"/>
              <a:gd name="connsiteY14" fmla="*/ 1268361 h 1268361"/>
              <a:gd name="connsiteX15" fmla="*/ 211398 w 3316946"/>
              <a:gd name="connsiteY15" fmla="*/ 1268361 h 1268361"/>
              <a:gd name="connsiteX16" fmla="*/ 0 w 3316946"/>
              <a:gd name="connsiteY16" fmla="*/ 1056963 h 1268361"/>
              <a:gd name="connsiteX17" fmla="*/ 0 w 3316946"/>
              <a:gd name="connsiteY17" fmla="*/ 528484 h 1268361"/>
              <a:gd name="connsiteX18" fmla="*/ 0 w 3316946"/>
              <a:gd name="connsiteY18" fmla="*/ 211394 h 1268361"/>
              <a:gd name="connsiteX19" fmla="*/ 0 w 3316946"/>
              <a:gd name="connsiteY19" fmla="*/ 211394 h 1268361"/>
              <a:gd name="connsiteX20" fmla="*/ 0 w 3316946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16946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871623" y="46687"/>
                  <a:pt x="1620279" y="-144028"/>
                  <a:pt x="1934885" y="0"/>
                </a:cubicBezTo>
                <a:lnTo>
                  <a:pt x="1934885" y="0"/>
                </a:lnTo>
                <a:cubicBezTo>
                  <a:pt x="2067474" y="-12104"/>
                  <a:pt x="2479974" y="72976"/>
                  <a:pt x="2764122" y="0"/>
                </a:cubicBezTo>
                <a:cubicBezTo>
                  <a:pt x="2915708" y="10016"/>
                  <a:pt x="3059072" y="-8155"/>
                  <a:pt x="3105548" y="0"/>
                </a:cubicBezTo>
                <a:cubicBezTo>
                  <a:pt x="3228964" y="10617"/>
                  <a:pt x="3299843" y="97038"/>
                  <a:pt x="3316946" y="211398"/>
                </a:cubicBezTo>
                <a:lnTo>
                  <a:pt x="3316946" y="211394"/>
                </a:lnTo>
                <a:cubicBezTo>
                  <a:pt x="4092022" y="204379"/>
                  <a:pt x="4405645" y="190277"/>
                  <a:pt x="5028955" y="160473"/>
                </a:cubicBezTo>
                <a:cubicBezTo>
                  <a:pt x="4751087" y="131799"/>
                  <a:pt x="3598054" y="586097"/>
                  <a:pt x="3316946" y="528484"/>
                </a:cubicBezTo>
                <a:cubicBezTo>
                  <a:pt x="3317812" y="710928"/>
                  <a:pt x="3298748" y="824165"/>
                  <a:pt x="3316946" y="1056963"/>
                </a:cubicBezTo>
                <a:cubicBezTo>
                  <a:pt x="3313527" y="1189139"/>
                  <a:pt x="3224428" y="1273368"/>
                  <a:pt x="3105548" y="1268361"/>
                </a:cubicBezTo>
                <a:cubicBezTo>
                  <a:pt x="2958698" y="1253290"/>
                  <a:pt x="2886504" y="1279045"/>
                  <a:pt x="2764122" y="1268361"/>
                </a:cubicBezTo>
                <a:cubicBezTo>
                  <a:pt x="2476235" y="1205297"/>
                  <a:pt x="2229704" y="1275700"/>
                  <a:pt x="1934885" y="1268361"/>
                </a:cubicBezTo>
                <a:lnTo>
                  <a:pt x="1934885" y="1268361"/>
                </a:lnTo>
                <a:cubicBezTo>
                  <a:pt x="1687716" y="1165563"/>
                  <a:pt x="1017850" y="1267815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cubicBezTo>
                  <a:pt x="-34986" y="936470"/>
                  <a:pt x="-9374" y="698906"/>
                  <a:pt x="0" y="528484"/>
                </a:cubicBezTo>
                <a:cubicBezTo>
                  <a:pt x="-16270" y="486579"/>
                  <a:pt x="26796" y="347744"/>
                  <a:pt x="0" y="211394"/>
                </a:cubicBezTo>
                <a:lnTo>
                  <a:pt x="0" y="211394"/>
                </a:lnTo>
                <a:lnTo>
                  <a:pt x="0" y="211398"/>
                </a:lnTo>
                <a:close/>
              </a:path>
              <a:path w="3316946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579280" y="-106677"/>
                  <a:pt x="1750240" y="95263"/>
                  <a:pt x="1934885" y="0"/>
                </a:cubicBezTo>
                <a:lnTo>
                  <a:pt x="1934885" y="0"/>
                </a:lnTo>
                <a:cubicBezTo>
                  <a:pt x="2102532" y="-4413"/>
                  <a:pt x="2523869" y="-74539"/>
                  <a:pt x="2764122" y="0"/>
                </a:cubicBezTo>
                <a:cubicBezTo>
                  <a:pt x="2831355" y="-12406"/>
                  <a:pt x="2943300" y="27950"/>
                  <a:pt x="3105548" y="0"/>
                </a:cubicBezTo>
                <a:cubicBezTo>
                  <a:pt x="3221247" y="-2481"/>
                  <a:pt x="3325853" y="87741"/>
                  <a:pt x="3316946" y="211398"/>
                </a:cubicBezTo>
                <a:lnTo>
                  <a:pt x="3316946" y="211394"/>
                </a:lnTo>
                <a:cubicBezTo>
                  <a:pt x="3832598" y="75451"/>
                  <a:pt x="4725670" y="131170"/>
                  <a:pt x="5028955" y="160473"/>
                </a:cubicBezTo>
                <a:cubicBezTo>
                  <a:pt x="4493836" y="270977"/>
                  <a:pt x="3568599" y="335901"/>
                  <a:pt x="3316946" y="528484"/>
                </a:cubicBezTo>
                <a:cubicBezTo>
                  <a:pt x="3322507" y="709380"/>
                  <a:pt x="3332602" y="910864"/>
                  <a:pt x="3316946" y="1056963"/>
                </a:cubicBezTo>
                <a:cubicBezTo>
                  <a:pt x="3319230" y="1154878"/>
                  <a:pt x="3241554" y="1267736"/>
                  <a:pt x="3105548" y="1268361"/>
                </a:cubicBezTo>
                <a:cubicBezTo>
                  <a:pt x="2984546" y="1252855"/>
                  <a:pt x="2910079" y="1275010"/>
                  <a:pt x="2764122" y="1268361"/>
                </a:cubicBezTo>
                <a:cubicBezTo>
                  <a:pt x="2429152" y="1331644"/>
                  <a:pt x="2262912" y="1338677"/>
                  <a:pt x="1934885" y="1268361"/>
                </a:cubicBezTo>
                <a:lnTo>
                  <a:pt x="1934885" y="1268361"/>
                </a:lnTo>
                <a:cubicBezTo>
                  <a:pt x="1073337" y="1196441"/>
                  <a:pt x="939951" y="1181355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cubicBezTo>
                  <a:pt x="-45751" y="990096"/>
                  <a:pt x="-18199" y="661127"/>
                  <a:pt x="0" y="528484"/>
                </a:cubicBezTo>
                <a:cubicBezTo>
                  <a:pt x="4913" y="396825"/>
                  <a:pt x="-15827" y="363755"/>
                  <a:pt x="0" y="211394"/>
                </a:cubicBezTo>
                <a:lnTo>
                  <a:pt x="0" y="211394"/>
                </a:lnTo>
                <a:lnTo>
                  <a:pt x="0" y="211398"/>
                </a:lnTo>
                <a:close/>
              </a:path>
            </a:pathLst>
          </a:custGeom>
          <a:solidFill>
            <a:srgbClr val="D1E4F6">
              <a:alpha val="3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01614"/>
                      <a:gd name="adj2" fmla="val -37348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ALGO COMPICADO DE LEER. AGRUPÁMELO POR MESES.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A80B5D1-91B4-BD8F-6ED4-D6847B70234D}"/>
              </a:ext>
            </a:extLst>
          </p:cNvPr>
          <p:cNvSpPr txBox="1"/>
          <p:nvPr/>
        </p:nvSpPr>
        <p:spPr>
          <a:xfrm>
            <a:off x="3100846" y="366252"/>
            <a:ext cx="5184059" cy="31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Vehículos retirados de la calle al día (2016-2023)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07B73B0-5E96-2CF7-7805-CEBBD440D29D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3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2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0EBE2D9-7BDA-AA8A-673F-C9811416F2CC}"/>
              </a:ext>
            </a:extLst>
          </p:cNvPr>
          <p:cNvSpPr/>
          <p:nvPr/>
        </p:nvSpPr>
        <p:spPr>
          <a:xfrm>
            <a:off x="304798" y="337984"/>
            <a:ext cx="11415254" cy="3516261"/>
          </a:xfrm>
          <a:custGeom>
            <a:avLst/>
            <a:gdLst>
              <a:gd name="connsiteX0" fmla="*/ 0 w 11415254"/>
              <a:gd name="connsiteY0" fmla="*/ 0 h 3516261"/>
              <a:gd name="connsiteX1" fmla="*/ 671486 w 11415254"/>
              <a:gd name="connsiteY1" fmla="*/ 0 h 3516261"/>
              <a:gd name="connsiteX2" fmla="*/ 1571276 w 11415254"/>
              <a:gd name="connsiteY2" fmla="*/ 0 h 3516261"/>
              <a:gd name="connsiteX3" fmla="*/ 2242762 w 11415254"/>
              <a:gd name="connsiteY3" fmla="*/ 0 h 3516261"/>
              <a:gd name="connsiteX4" fmla="*/ 2800095 w 11415254"/>
              <a:gd name="connsiteY4" fmla="*/ 0 h 3516261"/>
              <a:gd name="connsiteX5" fmla="*/ 3357428 w 11415254"/>
              <a:gd name="connsiteY5" fmla="*/ 0 h 3516261"/>
              <a:gd name="connsiteX6" fmla="*/ 4028913 w 11415254"/>
              <a:gd name="connsiteY6" fmla="*/ 0 h 3516261"/>
              <a:gd name="connsiteX7" fmla="*/ 4814551 w 11415254"/>
              <a:gd name="connsiteY7" fmla="*/ 0 h 3516261"/>
              <a:gd name="connsiteX8" fmla="*/ 5600189 w 11415254"/>
              <a:gd name="connsiteY8" fmla="*/ 0 h 3516261"/>
              <a:gd name="connsiteX9" fmla="*/ 6043370 w 11415254"/>
              <a:gd name="connsiteY9" fmla="*/ 0 h 3516261"/>
              <a:gd name="connsiteX10" fmla="*/ 6714855 w 11415254"/>
              <a:gd name="connsiteY10" fmla="*/ 0 h 3516261"/>
              <a:gd name="connsiteX11" fmla="*/ 7500493 w 11415254"/>
              <a:gd name="connsiteY11" fmla="*/ 0 h 3516261"/>
              <a:gd name="connsiteX12" fmla="*/ 8400284 w 11415254"/>
              <a:gd name="connsiteY12" fmla="*/ 0 h 3516261"/>
              <a:gd name="connsiteX13" fmla="*/ 9185922 w 11415254"/>
              <a:gd name="connsiteY13" fmla="*/ 0 h 3516261"/>
              <a:gd name="connsiteX14" fmla="*/ 9514950 w 11415254"/>
              <a:gd name="connsiteY14" fmla="*/ 0 h 3516261"/>
              <a:gd name="connsiteX15" fmla="*/ 10414741 w 11415254"/>
              <a:gd name="connsiteY15" fmla="*/ 0 h 3516261"/>
              <a:gd name="connsiteX16" fmla="*/ 11415254 w 11415254"/>
              <a:gd name="connsiteY16" fmla="*/ 0 h 3516261"/>
              <a:gd name="connsiteX17" fmla="*/ 11415254 w 11415254"/>
              <a:gd name="connsiteY17" fmla="*/ 480556 h 3516261"/>
              <a:gd name="connsiteX18" fmla="*/ 11415254 w 11415254"/>
              <a:gd name="connsiteY18" fmla="*/ 961111 h 3516261"/>
              <a:gd name="connsiteX19" fmla="*/ 11415254 w 11415254"/>
              <a:gd name="connsiteY19" fmla="*/ 1617480 h 3516261"/>
              <a:gd name="connsiteX20" fmla="*/ 11415254 w 11415254"/>
              <a:gd name="connsiteY20" fmla="*/ 2133198 h 3516261"/>
              <a:gd name="connsiteX21" fmla="*/ 11415254 w 11415254"/>
              <a:gd name="connsiteY21" fmla="*/ 2684079 h 3516261"/>
              <a:gd name="connsiteX22" fmla="*/ 11415254 w 11415254"/>
              <a:gd name="connsiteY22" fmla="*/ 3516261 h 3516261"/>
              <a:gd name="connsiteX23" fmla="*/ 10857921 w 11415254"/>
              <a:gd name="connsiteY23" fmla="*/ 3516261 h 3516261"/>
              <a:gd name="connsiteX24" fmla="*/ 10414741 w 11415254"/>
              <a:gd name="connsiteY24" fmla="*/ 3516261 h 3516261"/>
              <a:gd name="connsiteX25" fmla="*/ 9857408 w 11415254"/>
              <a:gd name="connsiteY25" fmla="*/ 3516261 h 3516261"/>
              <a:gd name="connsiteX26" fmla="*/ 9185922 w 11415254"/>
              <a:gd name="connsiteY26" fmla="*/ 3516261 h 3516261"/>
              <a:gd name="connsiteX27" fmla="*/ 8286131 w 11415254"/>
              <a:gd name="connsiteY27" fmla="*/ 3516261 h 3516261"/>
              <a:gd name="connsiteX28" fmla="*/ 7842951 w 11415254"/>
              <a:gd name="connsiteY28" fmla="*/ 3516261 h 3516261"/>
              <a:gd name="connsiteX29" fmla="*/ 7399771 w 11415254"/>
              <a:gd name="connsiteY29" fmla="*/ 3516261 h 3516261"/>
              <a:gd name="connsiteX30" fmla="*/ 6499980 w 11415254"/>
              <a:gd name="connsiteY30" fmla="*/ 3516261 h 3516261"/>
              <a:gd name="connsiteX31" fmla="*/ 6170952 w 11415254"/>
              <a:gd name="connsiteY31" fmla="*/ 3516261 h 3516261"/>
              <a:gd name="connsiteX32" fmla="*/ 5271161 w 11415254"/>
              <a:gd name="connsiteY32" fmla="*/ 3516261 h 3516261"/>
              <a:gd name="connsiteX33" fmla="*/ 4485523 w 11415254"/>
              <a:gd name="connsiteY33" fmla="*/ 3516261 h 3516261"/>
              <a:gd name="connsiteX34" fmla="*/ 4042343 w 11415254"/>
              <a:gd name="connsiteY34" fmla="*/ 3516261 h 3516261"/>
              <a:gd name="connsiteX35" fmla="*/ 3142552 w 11415254"/>
              <a:gd name="connsiteY35" fmla="*/ 3516261 h 3516261"/>
              <a:gd name="connsiteX36" fmla="*/ 2242762 w 11415254"/>
              <a:gd name="connsiteY36" fmla="*/ 3516261 h 3516261"/>
              <a:gd name="connsiteX37" fmla="*/ 1457124 w 11415254"/>
              <a:gd name="connsiteY37" fmla="*/ 3516261 h 3516261"/>
              <a:gd name="connsiteX38" fmla="*/ 1128096 w 11415254"/>
              <a:gd name="connsiteY38" fmla="*/ 3516261 h 3516261"/>
              <a:gd name="connsiteX39" fmla="*/ 0 w 11415254"/>
              <a:gd name="connsiteY39" fmla="*/ 3516261 h 3516261"/>
              <a:gd name="connsiteX40" fmla="*/ 0 w 11415254"/>
              <a:gd name="connsiteY40" fmla="*/ 2930218 h 3516261"/>
              <a:gd name="connsiteX41" fmla="*/ 0 w 11415254"/>
              <a:gd name="connsiteY41" fmla="*/ 2273849 h 3516261"/>
              <a:gd name="connsiteX42" fmla="*/ 0 w 11415254"/>
              <a:gd name="connsiteY42" fmla="*/ 1722968 h 3516261"/>
              <a:gd name="connsiteX43" fmla="*/ 0 w 11415254"/>
              <a:gd name="connsiteY43" fmla="*/ 1207250 h 3516261"/>
              <a:gd name="connsiteX44" fmla="*/ 0 w 11415254"/>
              <a:gd name="connsiteY44" fmla="*/ 621206 h 3516261"/>
              <a:gd name="connsiteX45" fmla="*/ 0 w 11415254"/>
              <a:gd name="connsiteY45" fmla="*/ 0 h 351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415254" h="3516261" fill="none" extrusionOk="0">
                <a:moveTo>
                  <a:pt x="0" y="0"/>
                </a:moveTo>
                <a:cubicBezTo>
                  <a:pt x="195862" y="-4742"/>
                  <a:pt x="382973" y="-5632"/>
                  <a:pt x="671486" y="0"/>
                </a:cubicBezTo>
                <a:cubicBezTo>
                  <a:pt x="959999" y="5632"/>
                  <a:pt x="1241442" y="-39705"/>
                  <a:pt x="1571276" y="0"/>
                </a:cubicBezTo>
                <a:cubicBezTo>
                  <a:pt x="1901110" y="39705"/>
                  <a:pt x="2001737" y="-10068"/>
                  <a:pt x="2242762" y="0"/>
                </a:cubicBezTo>
                <a:cubicBezTo>
                  <a:pt x="2483787" y="10068"/>
                  <a:pt x="2632556" y="-11546"/>
                  <a:pt x="2800095" y="0"/>
                </a:cubicBezTo>
                <a:cubicBezTo>
                  <a:pt x="2967634" y="11546"/>
                  <a:pt x="3222671" y="-5583"/>
                  <a:pt x="3357428" y="0"/>
                </a:cubicBezTo>
                <a:cubicBezTo>
                  <a:pt x="3492185" y="5583"/>
                  <a:pt x="3881299" y="-31084"/>
                  <a:pt x="4028913" y="0"/>
                </a:cubicBezTo>
                <a:cubicBezTo>
                  <a:pt x="4176527" y="31084"/>
                  <a:pt x="4438888" y="-1977"/>
                  <a:pt x="4814551" y="0"/>
                </a:cubicBezTo>
                <a:cubicBezTo>
                  <a:pt x="5190214" y="1977"/>
                  <a:pt x="5223641" y="28849"/>
                  <a:pt x="5600189" y="0"/>
                </a:cubicBezTo>
                <a:cubicBezTo>
                  <a:pt x="5976737" y="-28849"/>
                  <a:pt x="5876913" y="16708"/>
                  <a:pt x="6043370" y="0"/>
                </a:cubicBezTo>
                <a:cubicBezTo>
                  <a:pt x="6209827" y="-16708"/>
                  <a:pt x="6418684" y="-18652"/>
                  <a:pt x="6714855" y="0"/>
                </a:cubicBezTo>
                <a:cubicBezTo>
                  <a:pt x="7011026" y="18652"/>
                  <a:pt x="7257047" y="-3211"/>
                  <a:pt x="7500493" y="0"/>
                </a:cubicBezTo>
                <a:cubicBezTo>
                  <a:pt x="7743939" y="3211"/>
                  <a:pt x="8014558" y="-44827"/>
                  <a:pt x="8400284" y="0"/>
                </a:cubicBezTo>
                <a:cubicBezTo>
                  <a:pt x="8786010" y="44827"/>
                  <a:pt x="8857725" y="-26762"/>
                  <a:pt x="9185922" y="0"/>
                </a:cubicBezTo>
                <a:cubicBezTo>
                  <a:pt x="9514119" y="26762"/>
                  <a:pt x="9350654" y="2660"/>
                  <a:pt x="9514950" y="0"/>
                </a:cubicBezTo>
                <a:cubicBezTo>
                  <a:pt x="9679246" y="-2660"/>
                  <a:pt x="10169744" y="11147"/>
                  <a:pt x="10414741" y="0"/>
                </a:cubicBezTo>
                <a:cubicBezTo>
                  <a:pt x="10659738" y="-11147"/>
                  <a:pt x="11014367" y="29745"/>
                  <a:pt x="11415254" y="0"/>
                </a:cubicBezTo>
                <a:cubicBezTo>
                  <a:pt x="11410493" y="158906"/>
                  <a:pt x="11420338" y="255369"/>
                  <a:pt x="11415254" y="480556"/>
                </a:cubicBezTo>
                <a:cubicBezTo>
                  <a:pt x="11410170" y="705743"/>
                  <a:pt x="11404860" y="767836"/>
                  <a:pt x="11415254" y="961111"/>
                </a:cubicBezTo>
                <a:cubicBezTo>
                  <a:pt x="11425648" y="1154387"/>
                  <a:pt x="11391477" y="1418656"/>
                  <a:pt x="11415254" y="1617480"/>
                </a:cubicBezTo>
                <a:cubicBezTo>
                  <a:pt x="11439031" y="1816304"/>
                  <a:pt x="11403407" y="1950326"/>
                  <a:pt x="11415254" y="2133198"/>
                </a:cubicBezTo>
                <a:cubicBezTo>
                  <a:pt x="11427101" y="2316070"/>
                  <a:pt x="11434093" y="2418771"/>
                  <a:pt x="11415254" y="2684079"/>
                </a:cubicBezTo>
                <a:cubicBezTo>
                  <a:pt x="11396415" y="2949387"/>
                  <a:pt x="11423032" y="3303025"/>
                  <a:pt x="11415254" y="3516261"/>
                </a:cubicBezTo>
                <a:cubicBezTo>
                  <a:pt x="11262173" y="3538183"/>
                  <a:pt x="11086354" y="3500064"/>
                  <a:pt x="10857921" y="3516261"/>
                </a:cubicBezTo>
                <a:cubicBezTo>
                  <a:pt x="10629488" y="3532458"/>
                  <a:pt x="10611286" y="3523093"/>
                  <a:pt x="10414741" y="3516261"/>
                </a:cubicBezTo>
                <a:cubicBezTo>
                  <a:pt x="10218196" y="3509429"/>
                  <a:pt x="10000277" y="3494694"/>
                  <a:pt x="9857408" y="3516261"/>
                </a:cubicBezTo>
                <a:cubicBezTo>
                  <a:pt x="9714539" y="3537828"/>
                  <a:pt x="9504314" y="3544218"/>
                  <a:pt x="9185922" y="3516261"/>
                </a:cubicBezTo>
                <a:cubicBezTo>
                  <a:pt x="8867530" y="3488304"/>
                  <a:pt x="8675869" y="3556360"/>
                  <a:pt x="8286131" y="3516261"/>
                </a:cubicBezTo>
                <a:cubicBezTo>
                  <a:pt x="7896393" y="3476162"/>
                  <a:pt x="8047844" y="3510323"/>
                  <a:pt x="7842951" y="3516261"/>
                </a:cubicBezTo>
                <a:cubicBezTo>
                  <a:pt x="7638058" y="3522199"/>
                  <a:pt x="7548487" y="3496937"/>
                  <a:pt x="7399771" y="3516261"/>
                </a:cubicBezTo>
                <a:cubicBezTo>
                  <a:pt x="7251055" y="3535585"/>
                  <a:pt x="6822461" y="3527444"/>
                  <a:pt x="6499980" y="3516261"/>
                </a:cubicBezTo>
                <a:cubicBezTo>
                  <a:pt x="6177499" y="3505078"/>
                  <a:pt x="6278556" y="3510684"/>
                  <a:pt x="6170952" y="3516261"/>
                </a:cubicBezTo>
                <a:cubicBezTo>
                  <a:pt x="6063348" y="3521838"/>
                  <a:pt x="5682441" y="3504502"/>
                  <a:pt x="5271161" y="3516261"/>
                </a:cubicBezTo>
                <a:cubicBezTo>
                  <a:pt x="4859881" y="3528020"/>
                  <a:pt x="4691291" y="3541002"/>
                  <a:pt x="4485523" y="3516261"/>
                </a:cubicBezTo>
                <a:cubicBezTo>
                  <a:pt x="4279755" y="3491520"/>
                  <a:pt x="4175292" y="3515599"/>
                  <a:pt x="4042343" y="3516261"/>
                </a:cubicBezTo>
                <a:cubicBezTo>
                  <a:pt x="3909394" y="3516923"/>
                  <a:pt x="3514780" y="3542264"/>
                  <a:pt x="3142552" y="3516261"/>
                </a:cubicBezTo>
                <a:cubicBezTo>
                  <a:pt x="2770324" y="3490258"/>
                  <a:pt x="2635936" y="3482590"/>
                  <a:pt x="2242762" y="3516261"/>
                </a:cubicBezTo>
                <a:cubicBezTo>
                  <a:pt x="1849588" y="3549933"/>
                  <a:pt x="1757280" y="3551856"/>
                  <a:pt x="1457124" y="3516261"/>
                </a:cubicBezTo>
                <a:cubicBezTo>
                  <a:pt x="1156968" y="3480666"/>
                  <a:pt x="1230159" y="3525195"/>
                  <a:pt x="1128096" y="3516261"/>
                </a:cubicBezTo>
                <a:cubicBezTo>
                  <a:pt x="1026033" y="3507327"/>
                  <a:pt x="533018" y="3498365"/>
                  <a:pt x="0" y="3516261"/>
                </a:cubicBezTo>
                <a:cubicBezTo>
                  <a:pt x="25751" y="3375849"/>
                  <a:pt x="-21610" y="3209240"/>
                  <a:pt x="0" y="2930218"/>
                </a:cubicBezTo>
                <a:cubicBezTo>
                  <a:pt x="21610" y="2651196"/>
                  <a:pt x="4258" y="2445160"/>
                  <a:pt x="0" y="2273849"/>
                </a:cubicBezTo>
                <a:cubicBezTo>
                  <a:pt x="-4258" y="2102538"/>
                  <a:pt x="1665" y="1833334"/>
                  <a:pt x="0" y="1722968"/>
                </a:cubicBezTo>
                <a:cubicBezTo>
                  <a:pt x="-1665" y="1612602"/>
                  <a:pt x="-6035" y="1440887"/>
                  <a:pt x="0" y="1207250"/>
                </a:cubicBezTo>
                <a:cubicBezTo>
                  <a:pt x="6035" y="973613"/>
                  <a:pt x="13229" y="761248"/>
                  <a:pt x="0" y="621206"/>
                </a:cubicBezTo>
                <a:cubicBezTo>
                  <a:pt x="-13229" y="481164"/>
                  <a:pt x="20753" y="278895"/>
                  <a:pt x="0" y="0"/>
                </a:cubicBezTo>
                <a:close/>
              </a:path>
              <a:path w="11415254" h="3516261" stroke="0" extrusionOk="0">
                <a:moveTo>
                  <a:pt x="0" y="0"/>
                </a:moveTo>
                <a:cubicBezTo>
                  <a:pt x="240687" y="15923"/>
                  <a:pt x="302342" y="22845"/>
                  <a:pt x="557333" y="0"/>
                </a:cubicBezTo>
                <a:cubicBezTo>
                  <a:pt x="812324" y="-22845"/>
                  <a:pt x="923685" y="-5134"/>
                  <a:pt x="1228819" y="0"/>
                </a:cubicBezTo>
                <a:cubicBezTo>
                  <a:pt x="1533953" y="5134"/>
                  <a:pt x="1531972" y="21787"/>
                  <a:pt x="1786152" y="0"/>
                </a:cubicBezTo>
                <a:cubicBezTo>
                  <a:pt x="2040332" y="-21787"/>
                  <a:pt x="2250099" y="-18636"/>
                  <a:pt x="2571790" y="0"/>
                </a:cubicBezTo>
                <a:cubicBezTo>
                  <a:pt x="2893481" y="18636"/>
                  <a:pt x="2965706" y="-23601"/>
                  <a:pt x="3357428" y="0"/>
                </a:cubicBezTo>
                <a:cubicBezTo>
                  <a:pt x="3749150" y="23601"/>
                  <a:pt x="3577223" y="-1435"/>
                  <a:pt x="3686456" y="0"/>
                </a:cubicBezTo>
                <a:cubicBezTo>
                  <a:pt x="3795689" y="1435"/>
                  <a:pt x="4005313" y="-6314"/>
                  <a:pt x="4129636" y="0"/>
                </a:cubicBezTo>
                <a:cubicBezTo>
                  <a:pt x="4253959" y="6314"/>
                  <a:pt x="4302978" y="5366"/>
                  <a:pt x="4458664" y="0"/>
                </a:cubicBezTo>
                <a:cubicBezTo>
                  <a:pt x="4614350" y="-5366"/>
                  <a:pt x="4980311" y="-44444"/>
                  <a:pt x="5358455" y="0"/>
                </a:cubicBezTo>
                <a:cubicBezTo>
                  <a:pt x="5736599" y="44444"/>
                  <a:pt x="5555439" y="-14525"/>
                  <a:pt x="5687482" y="0"/>
                </a:cubicBezTo>
                <a:cubicBezTo>
                  <a:pt x="5819525" y="14525"/>
                  <a:pt x="5961975" y="10726"/>
                  <a:pt x="6130663" y="0"/>
                </a:cubicBezTo>
                <a:cubicBezTo>
                  <a:pt x="6299351" y="-10726"/>
                  <a:pt x="6847926" y="-23369"/>
                  <a:pt x="7030453" y="0"/>
                </a:cubicBezTo>
                <a:cubicBezTo>
                  <a:pt x="7212980" y="23369"/>
                  <a:pt x="7452910" y="10076"/>
                  <a:pt x="7701939" y="0"/>
                </a:cubicBezTo>
                <a:cubicBezTo>
                  <a:pt x="7950968" y="-10076"/>
                  <a:pt x="8035266" y="5121"/>
                  <a:pt x="8259272" y="0"/>
                </a:cubicBezTo>
                <a:cubicBezTo>
                  <a:pt x="8483278" y="-5121"/>
                  <a:pt x="8621303" y="-11786"/>
                  <a:pt x="8816605" y="0"/>
                </a:cubicBezTo>
                <a:cubicBezTo>
                  <a:pt x="9011907" y="11786"/>
                  <a:pt x="8997779" y="2036"/>
                  <a:pt x="9145633" y="0"/>
                </a:cubicBezTo>
                <a:cubicBezTo>
                  <a:pt x="9293487" y="-2036"/>
                  <a:pt x="9577295" y="12940"/>
                  <a:pt x="9702966" y="0"/>
                </a:cubicBezTo>
                <a:cubicBezTo>
                  <a:pt x="9828637" y="-12940"/>
                  <a:pt x="10104782" y="11472"/>
                  <a:pt x="10374451" y="0"/>
                </a:cubicBezTo>
                <a:cubicBezTo>
                  <a:pt x="10644121" y="-11472"/>
                  <a:pt x="10545273" y="8441"/>
                  <a:pt x="10703479" y="0"/>
                </a:cubicBezTo>
                <a:cubicBezTo>
                  <a:pt x="10861685" y="-8441"/>
                  <a:pt x="11065762" y="-8017"/>
                  <a:pt x="11415254" y="0"/>
                </a:cubicBezTo>
                <a:cubicBezTo>
                  <a:pt x="11399665" y="133980"/>
                  <a:pt x="11430206" y="425799"/>
                  <a:pt x="11415254" y="656369"/>
                </a:cubicBezTo>
                <a:cubicBezTo>
                  <a:pt x="11400302" y="886939"/>
                  <a:pt x="11389442" y="995279"/>
                  <a:pt x="11415254" y="1242412"/>
                </a:cubicBezTo>
                <a:cubicBezTo>
                  <a:pt x="11441066" y="1489545"/>
                  <a:pt x="11414193" y="1597370"/>
                  <a:pt x="11415254" y="1863618"/>
                </a:cubicBezTo>
                <a:cubicBezTo>
                  <a:pt x="11416315" y="2129866"/>
                  <a:pt x="11413822" y="2203211"/>
                  <a:pt x="11415254" y="2519987"/>
                </a:cubicBezTo>
                <a:cubicBezTo>
                  <a:pt x="11416686" y="2836763"/>
                  <a:pt x="11410067" y="2888887"/>
                  <a:pt x="11415254" y="3000543"/>
                </a:cubicBezTo>
                <a:cubicBezTo>
                  <a:pt x="11420441" y="3112199"/>
                  <a:pt x="11389634" y="3402021"/>
                  <a:pt x="11415254" y="3516261"/>
                </a:cubicBezTo>
                <a:cubicBezTo>
                  <a:pt x="11285063" y="3501403"/>
                  <a:pt x="11143702" y="3510341"/>
                  <a:pt x="10972074" y="3516261"/>
                </a:cubicBezTo>
                <a:cubicBezTo>
                  <a:pt x="10800446" y="3522181"/>
                  <a:pt x="10359480" y="3500376"/>
                  <a:pt x="10072283" y="3516261"/>
                </a:cubicBezTo>
                <a:cubicBezTo>
                  <a:pt x="9785086" y="3532146"/>
                  <a:pt x="9548402" y="3523385"/>
                  <a:pt x="9286645" y="3516261"/>
                </a:cubicBezTo>
                <a:cubicBezTo>
                  <a:pt x="9024888" y="3509137"/>
                  <a:pt x="8861356" y="3496028"/>
                  <a:pt x="8501007" y="3516261"/>
                </a:cubicBezTo>
                <a:cubicBezTo>
                  <a:pt x="8140658" y="3536494"/>
                  <a:pt x="8141490" y="3508034"/>
                  <a:pt x="7943674" y="3516261"/>
                </a:cubicBezTo>
                <a:cubicBezTo>
                  <a:pt x="7745858" y="3524488"/>
                  <a:pt x="7617365" y="3502960"/>
                  <a:pt x="7500493" y="3516261"/>
                </a:cubicBezTo>
                <a:cubicBezTo>
                  <a:pt x="7383621" y="3529562"/>
                  <a:pt x="7116708" y="3533455"/>
                  <a:pt x="6829008" y="3516261"/>
                </a:cubicBezTo>
                <a:cubicBezTo>
                  <a:pt x="6541308" y="3499067"/>
                  <a:pt x="6311377" y="3485212"/>
                  <a:pt x="6157522" y="3516261"/>
                </a:cubicBezTo>
                <a:cubicBezTo>
                  <a:pt x="6003667" y="3547310"/>
                  <a:pt x="5597874" y="3539361"/>
                  <a:pt x="5371884" y="3516261"/>
                </a:cubicBezTo>
                <a:cubicBezTo>
                  <a:pt x="5145894" y="3493161"/>
                  <a:pt x="4848600" y="3498282"/>
                  <a:pt x="4472094" y="3516261"/>
                </a:cubicBezTo>
                <a:cubicBezTo>
                  <a:pt x="4095588" y="3534241"/>
                  <a:pt x="4282965" y="3514352"/>
                  <a:pt x="4143066" y="3516261"/>
                </a:cubicBezTo>
                <a:cubicBezTo>
                  <a:pt x="4003167" y="3518170"/>
                  <a:pt x="3838257" y="3518665"/>
                  <a:pt x="3585733" y="3516261"/>
                </a:cubicBezTo>
                <a:cubicBezTo>
                  <a:pt x="3333209" y="3513857"/>
                  <a:pt x="3272168" y="3510933"/>
                  <a:pt x="3028400" y="3516261"/>
                </a:cubicBezTo>
                <a:cubicBezTo>
                  <a:pt x="2784632" y="3521589"/>
                  <a:pt x="2591714" y="3510212"/>
                  <a:pt x="2242762" y="3516261"/>
                </a:cubicBezTo>
                <a:cubicBezTo>
                  <a:pt x="1893810" y="3522310"/>
                  <a:pt x="1689855" y="3517604"/>
                  <a:pt x="1457124" y="3516261"/>
                </a:cubicBezTo>
                <a:cubicBezTo>
                  <a:pt x="1224393" y="3514918"/>
                  <a:pt x="303457" y="3444240"/>
                  <a:pt x="0" y="3516261"/>
                </a:cubicBezTo>
                <a:cubicBezTo>
                  <a:pt x="7520" y="3275208"/>
                  <a:pt x="-17373" y="3053847"/>
                  <a:pt x="0" y="2895055"/>
                </a:cubicBezTo>
                <a:cubicBezTo>
                  <a:pt x="17373" y="2736263"/>
                  <a:pt x="-17344" y="2572440"/>
                  <a:pt x="0" y="2309011"/>
                </a:cubicBezTo>
                <a:cubicBezTo>
                  <a:pt x="17344" y="2045582"/>
                  <a:pt x="20046" y="1981734"/>
                  <a:pt x="0" y="1828456"/>
                </a:cubicBezTo>
                <a:cubicBezTo>
                  <a:pt x="-20046" y="1675179"/>
                  <a:pt x="3547" y="1427720"/>
                  <a:pt x="0" y="1312737"/>
                </a:cubicBezTo>
                <a:cubicBezTo>
                  <a:pt x="-3547" y="1197754"/>
                  <a:pt x="10149" y="838365"/>
                  <a:pt x="0" y="691531"/>
                </a:cubicBezTo>
                <a:cubicBezTo>
                  <a:pt x="-10149" y="544697"/>
                  <a:pt x="-21766" y="321830"/>
                  <a:pt x="0" y="0"/>
                </a:cubicBezTo>
                <a:close/>
              </a:path>
            </a:pathLst>
          </a:custGeom>
          <a:solidFill>
            <a:schemeClr val="bg1">
              <a:alpha val="76000"/>
            </a:schemeClr>
          </a:solidFill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9100287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F9AF07-FCA1-F825-2BAF-ABDB1D468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8" t="9762" r="8065" b="4217"/>
          <a:stretch/>
        </p:blipFill>
        <p:spPr>
          <a:xfrm>
            <a:off x="304798" y="567815"/>
            <a:ext cx="11285979" cy="29717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81CB7C-2349-4C21-8B59-8624044F4FE6}"/>
              </a:ext>
            </a:extLst>
          </p:cNvPr>
          <p:cNvSpPr txBox="1"/>
          <p:nvPr/>
        </p:nvSpPr>
        <p:spPr>
          <a:xfrm>
            <a:off x="3433915" y="408041"/>
            <a:ext cx="5324169" cy="31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Vehículos retirados de la calle al mes. (2016-2023)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FEA7B7-E929-1A66-AF52-9FD5E2FB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F0685056-5E00-A480-3BAF-188BB15C6756}"/>
              </a:ext>
            </a:extLst>
          </p:cNvPr>
          <p:cNvSpPr/>
          <p:nvPr/>
        </p:nvSpPr>
        <p:spPr>
          <a:xfrm>
            <a:off x="3519948" y="4200835"/>
            <a:ext cx="3840434" cy="1559798"/>
          </a:xfrm>
          <a:custGeom>
            <a:avLst/>
            <a:gdLst>
              <a:gd name="connsiteX0" fmla="*/ 0 w 3840434"/>
              <a:gd name="connsiteY0" fmla="*/ 259972 h 1559798"/>
              <a:gd name="connsiteX1" fmla="*/ 259972 w 3840434"/>
              <a:gd name="connsiteY1" fmla="*/ 0 h 1559798"/>
              <a:gd name="connsiteX2" fmla="*/ 2240253 w 3840434"/>
              <a:gd name="connsiteY2" fmla="*/ 0 h 1559798"/>
              <a:gd name="connsiteX3" fmla="*/ 2240253 w 3840434"/>
              <a:gd name="connsiteY3" fmla="*/ 0 h 1559798"/>
              <a:gd name="connsiteX4" fmla="*/ 3200362 w 3840434"/>
              <a:gd name="connsiteY4" fmla="*/ 0 h 1559798"/>
              <a:gd name="connsiteX5" fmla="*/ 3580462 w 3840434"/>
              <a:gd name="connsiteY5" fmla="*/ 0 h 1559798"/>
              <a:gd name="connsiteX6" fmla="*/ 3840434 w 3840434"/>
              <a:gd name="connsiteY6" fmla="*/ 259972 h 1559798"/>
              <a:gd name="connsiteX7" fmla="*/ 3840434 w 3840434"/>
              <a:gd name="connsiteY7" fmla="*/ 259966 h 1559798"/>
              <a:gd name="connsiteX8" fmla="*/ 6532079 w 3840434"/>
              <a:gd name="connsiteY8" fmla="*/ 447709 h 1559798"/>
              <a:gd name="connsiteX9" fmla="*/ 3840434 w 3840434"/>
              <a:gd name="connsiteY9" fmla="*/ 649916 h 1559798"/>
              <a:gd name="connsiteX10" fmla="*/ 3840434 w 3840434"/>
              <a:gd name="connsiteY10" fmla="*/ 1299826 h 1559798"/>
              <a:gd name="connsiteX11" fmla="*/ 3580462 w 3840434"/>
              <a:gd name="connsiteY11" fmla="*/ 1559798 h 1559798"/>
              <a:gd name="connsiteX12" fmla="*/ 3200362 w 3840434"/>
              <a:gd name="connsiteY12" fmla="*/ 1559798 h 1559798"/>
              <a:gd name="connsiteX13" fmla="*/ 2240253 w 3840434"/>
              <a:gd name="connsiteY13" fmla="*/ 1559798 h 1559798"/>
              <a:gd name="connsiteX14" fmla="*/ 2240253 w 3840434"/>
              <a:gd name="connsiteY14" fmla="*/ 1559798 h 1559798"/>
              <a:gd name="connsiteX15" fmla="*/ 259972 w 3840434"/>
              <a:gd name="connsiteY15" fmla="*/ 1559798 h 1559798"/>
              <a:gd name="connsiteX16" fmla="*/ 0 w 3840434"/>
              <a:gd name="connsiteY16" fmla="*/ 1299826 h 1559798"/>
              <a:gd name="connsiteX17" fmla="*/ 0 w 3840434"/>
              <a:gd name="connsiteY17" fmla="*/ 649916 h 1559798"/>
              <a:gd name="connsiteX18" fmla="*/ 0 w 3840434"/>
              <a:gd name="connsiteY18" fmla="*/ 259966 h 1559798"/>
              <a:gd name="connsiteX19" fmla="*/ 0 w 3840434"/>
              <a:gd name="connsiteY19" fmla="*/ 259966 h 1559798"/>
              <a:gd name="connsiteX20" fmla="*/ 0 w 3840434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40434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665951" y="160942"/>
                  <a:pt x="1844619" y="155406"/>
                  <a:pt x="2240253" y="0"/>
                </a:cubicBezTo>
                <a:lnTo>
                  <a:pt x="2240253" y="0"/>
                </a:lnTo>
                <a:cubicBezTo>
                  <a:pt x="2665388" y="55122"/>
                  <a:pt x="3060743" y="58628"/>
                  <a:pt x="3200362" y="0"/>
                </a:cubicBezTo>
                <a:cubicBezTo>
                  <a:pt x="3286802" y="29831"/>
                  <a:pt x="3507913" y="-28278"/>
                  <a:pt x="3580462" y="0"/>
                </a:cubicBezTo>
                <a:cubicBezTo>
                  <a:pt x="3732756" y="13885"/>
                  <a:pt x="3814539" y="120015"/>
                  <a:pt x="3840434" y="259972"/>
                </a:cubicBezTo>
                <a:lnTo>
                  <a:pt x="3840434" y="259966"/>
                </a:lnTo>
                <a:cubicBezTo>
                  <a:pt x="4620779" y="146359"/>
                  <a:pt x="5826082" y="373695"/>
                  <a:pt x="6532079" y="447709"/>
                </a:cubicBezTo>
                <a:cubicBezTo>
                  <a:pt x="5811564" y="402312"/>
                  <a:pt x="4979104" y="566943"/>
                  <a:pt x="3840434" y="649916"/>
                </a:cubicBezTo>
                <a:cubicBezTo>
                  <a:pt x="3849007" y="857593"/>
                  <a:pt x="3825983" y="1053674"/>
                  <a:pt x="3840434" y="1299826"/>
                </a:cubicBezTo>
                <a:cubicBezTo>
                  <a:pt x="3836023" y="1463304"/>
                  <a:pt x="3733454" y="1581942"/>
                  <a:pt x="3580462" y="1559798"/>
                </a:cubicBezTo>
                <a:cubicBezTo>
                  <a:pt x="3465225" y="1588724"/>
                  <a:pt x="3270226" y="1545457"/>
                  <a:pt x="3200362" y="1559798"/>
                </a:cubicBezTo>
                <a:cubicBezTo>
                  <a:pt x="2841979" y="1531965"/>
                  <a:pt x="2715103" y="1494766"/>
                  <a:pt x="2240253" y="1559798"/>
                </a:cubicBezTo>
                <a:lnTo>
                  <a:pt x="2240253" y="1559798"/>
                </a:lnTo>
                <a:cubicBezTo>
                  <a:pt x="1279130" y="1560667"/>
                  <a:pt x="770123" y="1662358"/>
                  <a:pt x="259972" y="1559798"/>
                </a:cubicBezTo>
                <a:cubicBezTo>
                  <a:pt x="116249" y="1561812"/>
                  <a:pt x="-6709" y="1450625"/>
                  <a:pt x="0" y="1299826"/>
                </a:cubicBezTo>
                <a:cubicBezTo>
                  <a:pt x="-11940" y="1121959"/>
                  <a:pt x="-11001" y="846035"/>
                  <a:pt x="0" y="649916"/>
                </a:cubicBezTo>
                <a:cubicBezTo>
                  <a:pt x="-13234" y="610028"/>
                  <a:pt x="-1141" y="379495"/>
                  <a:pt x="0" y="259966"/>
                </a:cubicBezTo>
                <a:lnTo>
                  <a:pt x="0" y="259966"/>
                </a:lnTo>
                <a:lnTo>
                  <a:pt x="0" y="259972"/>
                </a:lnTo>
                <a:close/>
              </a:path>
              <a:path w="3840434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884675" y="157056"/>
                  <a:pt x="1562178" y="-26874"/>
                  <a:pt x="2240253" y="0"/>
                </a:cubicBezTo>
                <a:lnTo>
                  <a:pt x="2240253" y="0"/>
                </a:lnTo>
                <a:cubicBezTo>
                  <a:pt x="2382905" y="-64846"/>
                  <a:pt x="3008341" y="-79320"/>
                  <a:pt x="3200362" y="0"/>
                </a:cubicBezTo>
                <a:cubicBezTo>
                  <a:pt x="3355303" y="30901"/>
                  <a:pt x="3529954" y="-32214"/>
                  <a:pt x="3580462" y="0"/>
                </a:cubicBezTo>
                <a:cubicBezTo>
                  <a:pt x="3715801" y="-19420"/>
                  <a:pt x="3847166" y="111174"/>
                  <a:pt x="3840434" y="259972"/>
                </a:cubicBezTo>
                <a:lnTo>
                  <a:pt x="3840434" y="259966"/>
                </a:lnTo>
                <a:cubicBezTo>
                  <a:pt x="5039266" y="405153"/>
                  <a:pt x="6090172" y="553206"/>
                  <a:pt x="6532079" y="447709"/>
                </a:cubicBezTo>
                <a:cubicBezTo>
                  <a:pt x="5493060" y="395941"/>
                  <a:pt x="4568859" y="568001"/>
                  <a:pt x="3840434" y="649916"/>
                </a:cubicBezTo>
                <a:cubicBezTo>
                  <a:pt x="3866058" y="718543"/>
                  <a:pt x="3791290" y="1030232"/>
                  <a:pt x="3840434" y="1299826"/>
                </a:cubicBezTo>
                <a:cubicBezTo>
                  <a:pt x="3843385" y="1419069"/>
                  <a:pt x="3733842" y="1559480"/>
                  <a:pt x="3580462" y="1559798"/>
                </a:cubicBezTo>
                <a:cubicBezTo>
                  <a:pt x="3464770" y="1559030"/>
                  <a:pt x="3388905" y="1587985"/>
                  <a:pt x="3200362" y="1559798"/>
                </a:cubicBezTo>
                <a:cubicBezTo>
                  <a:pt x="2993823" y="1634960"/>
                  <a:pt x="2645799" y="1607944"/>
                  <a:pt x="2240253" y="1559798"/>
                </a:cubicBezTo>
                <a:lnTo>
                  <a:pt x="2240253" y="1559798"/>
                </a:lnTo>
                <a:cubicBezTo>
                  <a:pt x="1763339" y="1536191"/>
                  <a:pt x="1209299" y="1699153"/>
                  <a:pt x="259972" y="1559798"/>
                </a:cubicBezTo>
                <a:cubicBezTo>
                  <a:pt x="94014" y="1564775"/>
                  <a:pt x="6338" y="1438451"/>
                  <a:pt x="0" y="1299826"/>
                </a:cubicBezTo>
                <a:cubicBezTo>
                  <a:pt x="44043" y="1079073"/>
                  <a:pt x="15377" y="893795"/>
                  <a:pt x="0" y="649916"/>
                </a:cubicBezTo>
                <a:cubicBezTo>
                  <a:pt x="-22356" y="569569"/>
                  <a:pt x="-19901" y="301751"/>
                  <a:pt x="0" y="259966"/>
                </a:cubicBezTo>
                <a:lnTo>
                  <a:pt x="0" y="259966"/>
                </a:lnTo>
                <a:lnTo>
                  <a:pt x="0" y="259972"/>
                </a:lnTo>
                <a:close/>
              </a:path>
            </a:pathLst>
          </a:custGeom>
          <a:solidFill>
            <a:srgbClr val="D1E4F6">
              <a:alpha val="78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20087"/>
                      <a:gd name="adj2" fmla="val -21297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Se pierde algo de información, no vemos el máximo de "Filomena", pero es más legible y queda claro que cambia a lo largo del año.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19A5FA-BB3C-5EC1-6040-9CBEED080973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7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1E01130-EC7E-0301-CEDF-5F2F7CF0E3D2}"/>
              </a:ext>
            </a:extLst>
          </p:cNvPr>
          <p:cNvSpPr txBox="1"/>
          <p:nvPr/>
        </p:nvSpPr>
        <p:spPr>
          <a:xfrm>
            <a:off x="4725707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CEB455F-6DF1-F862-F610-E64C8B308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37" y="2094271"/>
            <a:ext cx="4531125" cy="4763729"/>
          </a:xfrm>
          <a:prstGeom prst="rect">
            <a:avLst/>
          </a:prstGeom>
        </p:spPr>
      </p:pic>
      <p:sp>
        <p:nvSpPr>
          <p:cNvPr id="13" name="Bocadillo: rectángulo con esquinas redondeadas 12">
            <a:extLst>
              <a:ext uri="{FF2B5EF4-FFF2-40B4-BE49-F238E27FC236}">
                <a16:creationId xmlns:a16="http://schemas.microsoft.com/office/drawing/2014/main" id="{2FFDC860-358A-81DE-81A0-EC9C8122A750}"/>
              </a:ext>
            </a:extLst>
          </p:cNvPr>
          <p:cNvSpPr/>
          <p:nvPr/>
        </p:nvSpPr>
        <p:spPr>
          <a:xfrm>
            <a:off x="1504336" y="744795"/>
            <a:ext cx="7472516" cy="1268361"/>
          </a:xfrm>
          <a:custGeom>
            <a:avLst/>
            <a:gdLst>
              <a:gd name="connsiteX0" fmla="*/ 0 w 7472516"/>
              <a:gd name="connsiteY0" fmla="*/ 211398 h 1268361"/>
              <a:gd name="connsiteX1" fmla="*/ 211398 w 7472516"/>
              <a:gd name="connsiteY1" fmla="*/ 0 h 1268361"/>
              <a:gd name="connsiteX2" fmla="*/ 4358968 w 7472516"/>
              <a:gd name="connsiteY2" fmla="*/ 0 h 1268361"/>
              <a:gd name="connsiteX3" fmla="*/ 4358968 w 7472516"/>
              <a:gd name="connsiteY3" fmla="*/ 0 h 1268361"/>
              <a:gd name="connsiteX4" fmla="*/ 6227097 w 7472516"/>
              <a:gd name="connsiteY4" fmla="*/ 0 h 1268361"/>
              <a:gd name="connsiteX5" fmla="*/ 7261118 w 7472516"/>
              <a:gd name="connsiteY5" fmla="*/ 0 h 1268361"/>
              <a:gd name="connsiteX6" fmla="*/ 7472516 w 7472516"/>
              <a:gd name="connsiteY6" fmla="*/ 211398 h 1268361"/>
              <a:gd name="connsiteX7" fmla="*/ 7472516 w 7472516"/>
              <a:gd name="connsiteY7" fmla="*/ 739877 h 1268361"/>
              <a:gd name="connsiteX8" fmla="*/ 7472516 w 7472516"/>
              <a:gd name="connsiteY8" fmla="*/ 739877 h 1268361"/>
              <a:gd name="connsiteX9" fmla="*/ 7472516 w 7472516"/>
              <a:gd name="connsiteY9" fmla="*/ 1056968 h 1268361"/>
              <a:gd name="connsiteX10" fmla="*/ 7472516 w 7472516"/>
              <a:gd name="connsiteY10" fmla="*/ 1056963 h 1268361"/>
              <a:gd name="connsiteX11" fmla="*/ 7261118 w 7472516"/>
              <a:gd name="connsiteY11" fmla="*/ 1268361 h 1268361"/>
              <a:gd name="connsiteX12" fmla="*/ 6227097 w 7472516"/>
              <a:gd name="connsiteY12" fmla="*/ 1268361 h 1268361"/>
              <a:gd name="connsiteX13" fmla="*/ 7910854 w 7472516"/>
              <a:gd name="connsiteY13" fmla="*/ 1713962 h 1268361"/>
              <a:gd name="connsiteX14" fmla="*/ 4358968 w 7472516"/>
              <a:gd name="connsiteY14" fmla="*/ 1268361 h 1268361"/>
              <a:gd name="connsiteX15" fmla="*/ 211398 w 7472516"/>
              <a:gd name="connsiteY15" fmla="*/ 1268361 h 1268361"/>
              <a:gd name="connsiteX16" fmla="*/ 0 w 7472516"/>
              <a:gd name="connsiteY16" fmla="*/ 1056963 h 1268361"/>
              <a:gd name="connsiteX17" fmla="*/ 0 w 7472516"/>
              <a:gd name="connsiteY17" fmla="*/ 1056968 h 1268361"/>
              <a:gd name="connsiteX18" fmla="*/ 0 w 7472516"/>
              <a:gd name="connsiteY18" fmla="*/ 739877 h 1268361"/>
              <a:gd name="connsiteX19" fmla="*/ 0 w 7472516"/>
              <a:gd name="connsiteY19" fmla="*/ 739877 h 1268361"/>
              <a:gd name="connsiteX20" fmla="*/ 0 w 7472516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72516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932366" y="160942"/>
                  <a:pt x="3902742" y="155406"/>
                  <a:pt x="4358968" y="0"/>
                </a:cubicBezTo>
                <a:lnTo>
                  <a:pt x="4358968" y="0"/>
                </a:lnTo>
                <a:cubicBezTo>
                  <a:pt x="4588658" y="-121728"/>
                  <a:pt x="6012559" y="-145409"/>
                  <a:pt x="6227097" y="0"/>
                </a:cubicBezTo>
                <a:cubicBezTo>
                  <a:pt x="6503089" y="3770"/>
                  <a:pt x="7116401" y="-77157"/>
                  <a:pt x="7261118" y="0"/>
                </a:cubicBezTo>
                <a:cubicBezTo>
                  <a:pt x="7384534" y="10617"/>
                  <a:pt x="7455413" y="97038"/>
                  <a:pt x="7472516" y="211398"/>
                </a:cubicBezTo>
                <a:cubicBezTo>
                  <a:pt x="7504900" y="324439"/>
                  <a:pt x="7506956" y="657977"/>
                  <a:pt x="7472516" y="739877"/>
                </a:cubicBezTo>
                <a:lnTo>
                  <a:pt x="7472516" y="739877"/>
                </a:lnTo>
                <a:cubicBezTo>
                  <a:pt x="7474024" y="789805"/>
                  <a:pt x="7484579" y="927902"/>
                  <a:pt x="7472516" y="1056968"/>
                </a:cubicBezTo>
                <a:lnTo>
                  <a:pt x="7472516" y="1056963"/>
                </a:lnTo>
                <a:cubicBezTo>
                  <a:pt x="7465305" y="1164684"/>
                  <a:pt x="7375479" y="1276146"/>
                  <a:pt x="7261118" y="1268361"/>
                </a:cubicBezTo>
                <a:cubicBezTo>
                  <a:pt x="6946224" y="1222828"/>
                  <a:pt x="6437974" y="1307553"/>
                  <a:pt x="6227097" y="1268361"/>
                </a:cubicBezTo>
                <a:cubicBezTo>
                  <a:pt x="6858331" y="1383075"/>
                  <a:pt x="7175424" y="1378303"/>
                  <a:pt x="7910854" y="1713962"/>
                </a:cubicBezTo>
                <a:cubicBezTo>
                  <a:pt x="7235828" y="1764503"/>
                  <a:pt x="5998900" y="1603516"/>
                  <a:pt x="4358968" y="1268361"/>
                </a:cubicBezTo>
                <a:cubicBezTo>
                  <a:pt x="2793965" y="1269230"/>
                  <a:pt x="1921504" y="1370921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7472516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844387" y="157056"/>
                  <a:pt x="3547511" y="-26874"/>
                  <a:pt x="4358968" y="0"/>
                </a:cubicBezTo>
                <a:lnTo>
                  <a:pt x="4358968" y="0"/>
                </a:lnTo>
                <a:cubicBezTo>
                  <a:pt x="4761198" y="52594"/>
                  <a:pt x="5301331" y="-152195"/>
                  <a:pt x="6227097" y="0"/>
                </a:cubicBezTo>
                <a:cubicBezTo>
                  <a:pt x="6676776" y="61186"/>
                  <a:pt x="7155149" y="58446"/>
                  <a:pt x="7261118" y="0"/>
                </a:cubicBezTo>
                <a:cubicBezTo>
                  <a:pt x="7376817" y="-2481"/>
                  <a:pt x="7481423" y="87741"/>
                  <a:pt x="7472516" y="211398"/>
                </a:cubicBezTo>
                <a:cubicBezTo>
                  <a:pt x="7477032" y="357970"/>
                  <a:pt x="7503343" y="636681"/>
                  <a:pt x="7472516" y="739877"/>
                </a:cubicBezTo>
                <a:lnTo>
                  <a:pt x="7472516" y="739877"/>
                </a:lnTo>
                <a:cubicBezTo>
                  <a:pt x="7457300" y="821262"/>
                  <a:pt x="7456384" y="1009485"/>
                  <a:pt x="7472516" y="1056968"/>
                </a:cubicBezTo>
                <a:lnTo>
                  <a:pt x="7472516" y="1056963"/>
                </a:lnTo>
                <a:cubicBezTo>
                  <a:pt x="7489852" y="1171824"/>
                  <a:pt x="7370341" y="1270542"/>
                  <a:pt x="7261118" y="1268361"/>
                </a:cubicBezTo>
                <a:cubicBezTo>
                  <a:pt x="7099722" y="1271849"/>
                  <a:pt x="6526336" y="1351001"/>
                  <a:pt x="6227097" y="1268361"/>
                </a:cubicBezTo>
                <a:cubicBezTo>
                  <a:pt x="6782345" y="1509149"/>
                  <a:pt x="7227419" y="1413703"/>
                  <a:pt x="7910854" y="1713962"/>
                </a:cubicBezTo>
                <a:cubicBezTo>
                  <a:pt x="6628410" y="1392701"/>
                  <a:pt x="6009017" y="1574561"/>
                  <a:pt x="4358968" y="1268361"/>
                </a:cubicBezTo>
                <a:cubicBezTo>
                  <a:pt x="2937937" y="1244754"/>
                  <a:pt x="910665" y="1407716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>
              <a:alpha val="4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55866"/>
                      <a:gd name="adj2" fmla="val 85132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EMPIEZA YA CON LA PRIMERA HIPÓTESIS</a:t>
            </a:r>
          </a:p>
        </p:txBody>
      </p:sp>
    </p:spTree>
    <p:extLst>
      <p:ext uri="{BB962C8B-B14F-4D97-AF65-F5344CB8AC3E}">
        <p14:creationId xmlns:p14="http://schemas.microsoft.com/office/powerpoint/2010/main" val="52883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66F9F4-88F3-09A9-52A5-E66BFA8EBF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334"/>
            <a:ext cx="4404852" cy="4483666"/>
          </a:xfrm>
          <a:prstGeom prst="rect">
            <a:avLst/>
          </a:prstGeom>
        </p:spPr>
      </p:pic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44E9313B-8A0F-5EFD-2FEA-E675003FCE08}"/>
              </a:ext>
            </a:extLst>
          </p:cNvPr>
          <p:cNvSpPr/>
          <p:nvPr/>
        </p:nvSpPr>
        <p:spPr>
          <a:xfrm>
            <a:off x="2694039" y="344129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1497781 w 8986683"/>
              <a:gd name="connsiteY2" fmla="*/ 0 h 2153265"/>
              <a:gd name="connsiteX3" fmla="*/ 1497781 w 8986683"/>
              <a:gd name="connsiteY3" fmla="*/ 0 h 2153265"/>
              <a:gd name="connsiteX4" fmla="*/ 3744451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3744451 w 8986683"/>
              <a:gd name="connsiteY12" fmla="*/ 2153265 h 2153265"/>
              <a:gd name="connsiteX13" fmla="*/ -434326 w 8986683"/>
              <a:gd name="connsiteY13" fmla="*/ 2658443 h 2153265"/>
              <a:gd name="connsiteX14" fmla="*/ 1497781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722290" y="-94315"/>
                  <a:pt x="1302398" y="-50745"/>
                  <a:pt x="1497781" y="0"/>
                </a:cubicBezTo>
                <a:lnTo>
                  <a:pt x="1497781" y="0"/>
                </a:lnTo>
                <a:cubicBezTo>
                  <a:pt x="2573518" y="143479"/>
                  <a:pt x="3508482" y="81161"/>
                  <a:pt x="3744451" y="0"/>
                </a:cubicBezTo>
                <a:cubicBezTo>
                  <a:pt x="4776550" y="-117130"/>
                  <a:pt x="7584839" y="123459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7104781" y="2286659"/>
                  <a:pt x="4468948" y="2022545"/>
                  <a:pt x="3744451" y="2153265"/>
                </a:cubicBezTo>
                <a:cubicBezTo>
                  <a:pt x="1743992" y="2445164"/>
                  <a:pt x="842893" y="2479130"/>
                  <a:pt x="-434326" y="2658443"/>
                </a:cubicBezTo>
                <a:cubicBezTo>
                  <a:pt x="6701" y="2404445"/>
                  <a:pt x="1017512" y="2146111"/>
                  <a:pt x="1497781" y="2153265"/>
                </a:cubicBezTo>
                <a:cubicBezTo>
                  <a:pt x="1209213" y="2187282"/>
                  <a:pt x="823323" y="2255188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513166" y="-89452"/>
                  <a:pt x="935147" y="-36992"/>
                  <a:pt x="1497781" y="0"/>
                </a:cubicBezTo>
                <a:lnTo>
                  <a:pt x="1497781" y="0"/>
                </a:lnTo>
                <a:cubicBezTo>
                  <a:pt x="1890815" y="-29929"/>
                  <a:pt x="3439486" y="-87481"/>
                  <a:pt x="3744451" y="0"/>
                </a:cubicBezTo>
                <a:cubicBezTo>
                  <a:pt x="4303896" y="-134364"/>
                  <a:pt x="7467334" y="130381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21934" y="2115506"/>
                  <a:pt x="5399359" y="2203763"/>
                  <a:pt x="3744451" y="2153265"/>
                </a:cubicBezTo>
                <a:cubicBezTo>
                  <a:pt x="2311612" y="2156217"/>
                  <a:pt x="1491765" y="2479283"/>
                  <a:pt x="-434326" y="2658443"/>
                </a:cubicBezTo>
                <a:cubicBezTo>
                  <a:pt x="150001" y="2670136"/>
                  <a:pt x="1200569" y="2129245"/>
                  <a:pt x="1497781" y="2153265"/>
                </a:cubicBezTo>
                <a:cubicBezTo>
                  <a:pt x="977825" y="2061849"/>
                  <a:pt x="681737" y="2071615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54833"/>
                      <a:gd name="adj2" fmla="val 73461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La primera hipótesis establece que los motivos por los que un vehículo se retira de la vía pública estarán relacionados con el momento de retirada.</a:t>
            </a:r>
          </a:p>
        </p:txBody>
      </p:sp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B1F39B8D-CF06-1ECC-7743-61BC3029F422}"/>
              </a:ext>
            </a:extLst>
          </p:cNvPr>
          <p:cNvSpPr/>
          <p:nvPr/>
        </p:nvSpPr>
        <p:spPr>
          <a:xfrm>
            <a:off x="5791200" y="4704658"/>
            <a:ext cx="4640826" cy="1559798"/>
          </a:xfrm>
          <a:custGeom>
            <a:avLst/>
            <a:gdLst>
              <a:gd name="connsiteX0" fmla="*/ 0 w 4640826"/>
              <a:gd name="connsiteY0" fmla="*/ 259972 h 1559798"/>
              <a:gd name="connsiteX1" fmla="*/ 259972 w 4640826"/>
              <a:gd name="connsiteY1" fmla="*/ 0 h 1559798"/>
              <a:gd name="connsiteX2" fmla="*/ 773471 w 4640826"/>
              <a:gd name="connsiteY2" fmla="*/ 0 h 1559798"/>
              <a:gd name="connsiteX3" fmla="*/ 773471 w 4640826"/>
              <a:gd name="connsiteY3" fmla="*/ 0 h 1559798"/>
              <a:gd name="connsiteX4" fmla="*/ 1933678 w 4640826"/>
              <a:gd name="connsiteY4" fmla="*/ 0 h 1559798"/>
              <a:gd name="connsiteX5" fmla="*/ 4380854 w 4640826"/>
              <a:gd name="connsiteY5" fmla="*/ 0 h 1559798"/>
              <a:gd name="connsiteX6" fmla="*/ 4640826 w 4640826"/>
              <a:gd name="connsiteY6" fmla="*/ 259972 h 1559798"/>
              <a:gd name="connsiteX7" fmla="*/ 4640826 w 4640826"/>
              <a:gd name="connsiteY7" fmla="*/ 259966 h 1559798"/>
              <a:gd name="connsiteX8" fmla="*/ 4640826 w 4640826"/>
              <a:gd name="connsiteY8" fmla="*/ 259966 h 1559798"/>
              <a:gd name="connsiteX9" fmla="*/ 4640826 w 4640826"/>
              <a:gd name="connsiteY9" fmla="*/ 649916 h 1559798"/>
              <a:gd name="connsiteX10" fmla="*/ 4640826 w 4640826"/>
              <a:gd name="connsiteY10" fmla="*/ 1299826 h 1559798"/>
              <a:gd name="connsiteX11" fmla="*/ 4380854 w 4640826"/>
              <a:gd name="connsiteY11" fmla="*/ 1559798 h 1559798"/>
              <a:gd name="connsiteX12" fmla="*/ 1933678 w 4640826"/>
              <a:gd name="connsiteY12" fmla="*/ 1559798 h 1559798"/>
              <a:gd name="connsiteX13" fmla="*/ 773471 w 4640826"/>
              <a:gd name="connsiteY13" fmla="*/ 1559798 h 1559798"/>
              <a:gd name="connsiteX14" fmla="*/ 773471 w 4640826"/>
              <a:gd name="connsiteY14" fmla="*/ 1559798 h 1559798"/>
              <a:gd name="connsiteX15" fmla="*/ 259972 w 4640826"/>
              <a:gd name="connsiteY15" fmla="*/ 1559798 h 1559798"/>
              <a:gd name="connsiteX16" fmla="*/ 0 w 4640826"/>
              <a:gd name="connsiteY16" fmla="*/ 1299826 h 1559798"/>
              <a:gd name="connsiteX17" fmla="*/ 0 w 4640826"/>
              <a:gd name="connsiteY17" fmla="*/ 649916 h 1559798"/>
              <a:gd name="connsiteX18" fmla="*/ -2205785 w 4640826"/>
              <a:gd name="connsiteY18" fmla="*/ -152065 h 1559798"/>
              <a:gd name="connsiteX19" fmla="*/ 0 w 4640826"/>
              <a:gd name="connsiteY19" fmla="*/ 259966 h 1559798"/>
              <a:gd name="connsiteX20" fmla="*/ 0 w 4640826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40826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397126" y="28416"/>
                  <a:pt x="578616" y="-10912"/>
                  <a:pt x="773471" y="0"/>
                </a:cubicBezTo>
                <a:lnTo>
                  <a:pt x="773471" y="0"/>
                </a:lnTo>
                <a:cubicBezTo>
                  <a:pt x="1054241" y="-30316"/>
                  <a:pt x="1697973" y="5770"/>
                  <a:pt x="1933678" y="0"/>
                </a:cubicBezTo>
                <a:cubicBezTo>
                  <a:pt x="2760008" y="-117130"/>
                  <a:pt x="3468253" y="123459"/>
                  <a:pt x="4380854" y="0"/>
                </a:cubicBezTo>
                <a:cubicBezTo>
                  <a:pt x="4533148" y="13885"/>
                  <a:pt x="4614931" y="120015"/>
                  <a:pt x="4640826" y="259972"/>
                </a:cubicBezTo>
                <a:lnTo>
                  <a:pt x="4640826" y="259966"/>
                </a:lnTo>
                <a:lnTo>
                  <a:pt x="4640826" y="259966"/>
                </a:lnTo>
                <a:cubicBezTo>
                  <a:pt x="4670015" y="323223"/>
                  <a:pt x="4639817" y="579593"/>
                  <a:pt x="4640826" y="649916"/>
                </a:cubicBezTo>
                <a:cubicBezTo>
                  <a:pt x="4674659" y="962451"/>
                  <a:pt x="4658815" y="1183716"/>
                  <a:pt x="4640826" y="1299826"/>
                </a:cubicBezTo>
                <a:cubicBezTo>
                  <a:pt x="4637920" y="1439766"/>
                  <a:pt x="4521951" y="1567880"/>
                  <a:pt x="4380854" y="1559798"/>
                </a:cubicBezTo>
                <a:cubicBezTo>
                  <a:pt x="3911979" y="1693192"/>
                  <a:pt x="2479571" y="1429078"/>
                  <a:pt x="1933678" y="1559798"/>
                </a:cubicBezTo>
                <a:cubicBezTo>
                  <a:pt x="1588058" y="1496402"/>
                  <a:pt x="1352293" y="1599859"/>
                  <a:pt x="773471" y="1559798"/>
                </a:cubicBezTo>
                <a:lnTo>
                  <a:pt x="773471" y="1559798"/>
                </a:lnTo>
                <a:cubicBezTo>
                  <a:pt x="593358" y="1576557"/>
                  <a:pt x="498222" y="1576850"/>
                  <a:pt x="259972" y="1559798"/>
                </a:cubicBezTo>
                <a:cubicBezTo>
                  <a:pt x="104588" y="1559748"/>
                  <a:pt x="8147" y="1426694"/>
                  <a:pt x="0" y="1299826"/>
                </a:cubicBezTo>
                <a:cubicBezTo>
                  <a:pt x="-52939" y="1209087"/>
                  <a:pt x="-6218" y="819644"/>
                  <a:pt x="0" y="649916"/>
                </a:cubicBezTo>
                <a:cubicBezTo>
                  <a:pt x="-563130" y="433662"/>
                  <a:pt x="-1136395" y="57116"/>
                  <a:pt x="-2205785" y="-152065"/>
                </a:cubicBezTo>
                <a:cubicBezTo>
                  <a:pt x="-1794877" y="-68652"/>
                  <a:pt x="-501515" y="243898"/>
                  <a:pt x="0" y="259966"/>
                </a:cubicBezTo>
                <a:lnTo>
                  <a:pt x="0" y="259972"/>
                </a:lnTo>
                <a:close/>
              </a:path>
              <a:path w="4640826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445226" y="8640"/>
                  <a:pt x="621561" y="16186"/>
                  <a:pt x="773471" y="0"/>
                </a:cubicBezTo>
                <a:lnTo>
                  <a:pt x="773471" y="0"/>
                </a:lnTo>
                <a:cubicBezTo>
                  <a:pt x="1049552" y="-9471"/>
                  <a:pt x="1358072" y="76473"/>
                  <a:pt x="1933678" y="0"/>
                </a:cubicBezTo>
                <a:cubicBezTo>
                  <a:pt x="2216906" y="-134364"/>
                  <a:pt x="3817652" y="130381"/>
                  <a:pt x="4380854" y="0"/>
                </a:cubicBezTo>
                <a:cubicBezTo>
                  <a:pt x="4516193" y="-19420"/>
                  <a:pt x="4647558" y="111174"/>
                  <a:pt x="4640826" y="259972"/>
                </a:cubicBezTo>
                <a:lnTo>
                  <a:pt x="4640826" y="259966"/>
                </a:lnTo>
                <a:lnTo>
                  <a:pt x="4640826" y="259966"/>
                </a:lnTo>
                <a:cubicBezTo>
                  <a:pt x="4660882" y="311975"/>
                  <a:pt x="4666888" y="566894"/>
                  <a:pt x="4640826" y="649916"/>
                </a:cubicBezTo>
                <a:cubicBezTo>
                  <a:pt x="4686011" y="925792"/>
                  <a:pt x="4669740" y="1106606"/>
                  <a:pt x="4640826" y="1299826"/>
                </a:cubicBezTo>
                <a:cubicBezTo>
                  <a:pt x="4645731" y="1442870"/>
                  <a:pt x="4501125" y="1566551"/>
                  <a:pt x="4380854" y="1559798"/>
                </a:cubicBezTo>
                <a:cubicBezTo>
                  <a:pt x="3264289" y="1522039"/>
                  <a:pt x="2620066" y="1610296"/>
                  <a:pt x="1933678" y="1559798"/>
                </a:cubicBezTo>
                <a:cubicBezTo>
                  <a:pt x="1813605" y="1607208"/>
                  <a:pt x="1334992" y="1604270"/>
                  <a:pt x="773471" y="1559798"/>
                </a:cubicBezTo>
                <a:lnTo>
                  <a:pt x="773471" y="1559798"/>
                </a:lnTo>
                <a:cubicBezTo>
                  <a:pt x="595750" y="1539512"/>
                  <a:pt x="448266" y="1604345"/>
                  <a:pt x="259972" y="1559798"/>
                </a:cubicBezTo>
                <a:cubicBezTo>
                  <a:pt x="108658" y="1552744"/>
                  <a:pt x="16546" y="1439531"/>
                  <a:pt x="0" y="1299826"/>
                </a:cubicBezTo>
                <a:cubicBezTo>
                  <a:pt x="42024" y="1049242"/>
                  <a:pt x="-43166" y="893174"/>
                  <a:pt x="0" y="649916"/>
                </a:cubicBezTo>
                <a:cubicBezTo>
                  <a:pt x="-1026730" y="151279"/>
                  <a:pt x="-1141879" y="344470"/>
                  <a:pt x="-2205785" y="-152065"/>
                </a:cubicBezTo>
                <a:cubicBezTo>
                  <a:pt x="-1784475" y="-144834"/>
                  <a:pt x="-461903" y="219860"/>
                  <a:pt x="0" y="259966"/>
                </a:cubicBezTo>
                <a:lnTo>
                  <a:pt x="0" y="259972"/>
                </a:lnTo>
                <a:close/>
              </a:path>
            </a:pathLst>
          </a:custGeom>
          <a:solidFill>
            <a:srgbClr val="D1E4F6">
              <a:alpha val="78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97530"/>
                      <a:gd name="adj2" fmla="val -59749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</a:rPr>
              <a:t>Por “el momento“ me refiero a la hora, si es o no fin de semana o si es o no festivo.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6AB1E7-5E3D-B4E4-4692-8F9F9266BAC1}"/>
              </a:ext>
            </a:extLst>
          </p:cNvPr>
          <p:cNvSpPr txBox="1"/>
          <p:nvPr/>
        </p:nvSpPr>
        <p:spPr>
          <a:xfrm>
            <a:off x="2410247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9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85AF4B4F-ED9D-22EB-BE5D-5B4DF606CC1E}"/>
              </a:ext>
            </a:extLst>
          </p:cNvPr>
          <p:cNvSpPr/>
          <p:nvPr/>
        </p:nvSpPr>
        <p:spPr>
          <a:xfrm>
            <a:off x="678426" y="304800"/>
            <a:ext cx="6587613" cy="5073445"/>
          </a:xfrm>
          <a:custGeom>
            <a:avLst/>
            <a:gdLst>
              <a:gd name="connsiteX0" fmla="*/ 0 w 6587613"/>
              <a:gd name="connsiteY0" fmla="*/ 0 h 5073445"/>
              <a:gd name="connsiteX1" fmla="*/ 461133 w 6587613"/>
              <a:gd name="connsiteY1" fmla="*/ 0 h 5073445"/>
              <a:gd name="connsiteX2" fmla="*/ 1054018 w 6587613"/>
              <a:gd name="connsiteY2" fmla="*/ 0 h 5073445"/>
              <a:gd name="connsiteX3" fmla="*/ 1646903 w 6587613"/>
              <a:gd name="connsiteY3" fmla="*/ 0 h 5073445"/>
              <a:gd name="connsiteX4" fmla="*/ 2437417 w 6587613"/>
              <a:gd name="connsiteY4" fmla="*/ 0 h 5073445"/>
              <a:gd name="connsiteX5" fmla="*/ 3030302 w 6587613"/>
              <a:gd name="connsiteY5" fmla="*/ 0 h 5073445"/>
              <a:gd name="connsiteX6" fmla="*/ 3557311 w 6587613"/>
              <a:gd name="connsiteY6" fmla="*/ 0 h 5073445"/>
              <a:gd name="connsiteX7" fmla="*/ 4018444 w 6587613"/>
              <a:gd name="connsiteY7" fmla="*/ 0 h 5073445"/>
              <a:gd name="connsiteX8" fmla="*/ 4479577 w 6587613"/>
              <a:gd name="connsiteY8" fmla="*/ 0 h 5073445"/>
              <a:gd name="connsiteX9" fmla="*/ 5138338 w 6587613"/>
              <a:gd name="connsiteY9" fmla="*/ 0 h 5073445"/>
              <a:gd name="connsiteX10" fmla="*/ 5665347 w 6587613"/>
              <a:gd name="connsiteY10" fmla="*/ 0 h 5073445"/>
              <a:gd name="connsiteX11" fmla="*/ 6587613 w 6587613"/>
              <a:gd name="connsiteY11" fmla="*/ 0 h 5073445"/>
              <a:gd name="connsiteX12" fmla="*/ 6587613 w 6587613"/>
              <a:gd name="connsiteY12" fmla="*/ 583446 h 5073445"/>
              <a:gd name="connsiteX13" fmla="*/ 6587613 w 6587613"/>
              <a:gd name="connsiteY13" fmla="*/ 1065423 h 5073445"/>
              <a:gd name="connsiteX14" fmla="*/ 6587613 w 6587613"/>
              <a:gd name="connsiteY14" fmla="*/ 1547401 h 5073445"/>
              <a:gd name="connsiteX15" fmla="*/ 6587613 w 6587613"/>
              <a:gd name="connsiteY15" fmla="*/ 2283050 h 5073445"/>
              <a:gd name="connsiteX16" fmla="*/ 6587613 w 6587613"/>
              <a:gd name="connsiteY16" fmla="*/ 2967965 h 5073445"/>
              <a:gd name="connsiteX17" fmla="*/ 6587613 w 6587613"/>
              <a:gd name="connsiteY17" fmla="*/ 3602146 h 5073445"/>
              <a:gd name="connsiteX18" fmla="*/ 6587613 w 6587613"/>
              <a:gd name="connsiteY18" fmla="*/ 4134858 h 5073445"/>
              <a:gd name="connsiteX19" fmla="*/ 6587613 w 6587613"/>
              <a:gd name="connsiteY19" fmla="*/ 5073445 h 5073445"/>
              <a:gd name="connsiteX20" fmla="*/ 5797099 w 6587613"/>
              <a:gd name="connsiteY20" fmla="*/ 5073445 h 5073445"/>
              <a:gd name="connsiteX21" fmla="*/ 5204214 w 6587613"/>
              <a:gd name="connsiteY21" fmla="*/ 5073445 h 5073445"/>
              <a:gd name="connsiteX22" fmla="*/ 4611329 w 6587613"/>
              <a:gd name="connsiteY22" fmla="*/ 5073445 h 5073445"/>
              <a:gd name="connsiteX23" fmla="*/ 3820816 w 6587613"/>
              <a:gd name="connsiteY23" fmla="*/ 5073445 h 5073445"/>
              <a:gd name="connsiteX24" fmla="*/ 3359683 w 6587613"/>
              <a:gd name="connsiteY24" fmla="*/ 5073445 h 5073445"/>
              <a:gd name="connsiteX25" fmla="*/ 2766797 w 6587613"/>
              <a:gd name="connsiteY25" fmla="*/ 5073445 h 5073445"/>
              <a:gd name="connsiteX26" fmla="*/ 2305665 w 6587613"/>
              <a:gd name="connsiteY26" fmla="*/ 5073445 h 5073445"/>
              <a:gd name="connsiteX27" fmla="*/ 1712779 w 6587613"/>
              <a:gd name="connsiteY27" fmla="*/ 5073445 h 5073445"/>
              <a:gd name="connsiteX28" fmla="*/ 1119894 w 6587613"/>
              <a:gd name="connsiteY28" fmla="*/ 5073445 h 5073445"/>
              <a:gd name="connsiteX29" fmla="*/ 0 w 6587613"/>
              <a:gd name="connsiteY29" fmla="*/ 5073445 h 5073445"/>
              <a:gd name="connsiteX30" fmla="*/ 0 w 6587613"/>
              <a:gd name="connsiteY30" fmla="*/ 4439264 h 5073445"/>
              <a:gd name="connsiteX31" fmla="*/ 0 w 6587613"/>
              <a:gd name="connsiteY31" fmla="*/ 3754349 h 5073445"/>
              <a:gd name="connsiteX32" fmla="*/ 0 w 6587613"/>
              <a:gd name="connsiteY32" fmla="*/ 3018700 h 5073445"/>
              <a:gd name="connsiteX33" fmla="*/ 0 w 6587613"/>
              <a:gd name="connsiteY33" fmla="*/ 2333785 h 5073445"/>
              <a:gd name="connsiteX34" fmla="*/ 0 w 6587613"/>
              <a:gd name="connsiteY34" fmla="*/ 1598135 h 5073445"/>
              <a:gd name="connsiteX35" fmla="*/ 0 w 6587613"/>
              <a:gd name="connsiteY35" fmla="*/ 1014689 h 5073445"/>
              <a:gd name="connsiteX36" fmla="*/ 0 w 6587613"/>
              <a:gd name="connsiteY36" fmla="*/ 0 h 507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87613" h="5073445" fill="none" extrusionOk="0">
                <a:moveTo>
                  <a:pt x="0" y="0"/>
                </a:moveTo>
                <a:cubicBezTo>
                  <a:pt x="100134" y="1930"/>
                  <a:pt x="251393" y="-13692"/>
                  <a:pt x="461133" y="0"/>
                </a:cubicBezTo>
                <a:cubicBezTo>
                  <a:pt x="670873" y="13692"/>
                  <a:pt x="785899" y="10149"/>
                  <a:pt x="1054018" y="0"/>
                </a:cubicBezTo>
                <a:cubicBezTo>
                  <a:pt x="1322138" y="-10149"/>
                  <a:pt x="1422174" y="1641"/>
                  <a:pt x="1646903" y="0"/>
                </a:cubicBezTo>
                <a:cubicBezTo>
                  <a:pt x="1871632" y="-1641"/>
                  <a:pt x="2053590" y="-9081"/>
                  <a:pt x="2437417" y="0"/>
                </a:cubicBezTo>
                <a:cubicBezTo>
                  <a:pt x="2821244" y="9081"/>
                  <a:pt x="2784423" y="-19714"/>
                  <a:pt x="3030302" y="0"/>
                </a:cubicBezTo>
                <a:cubicBezTo>
                  <a:pt x="3276181" y="19714"/>
                  <a:pt x="3293831" y="18334"/>
                  <a:pt x="3557311" y="0"/>
                </a:cubicBezTo>
                <a:cubicBezTo>
                  <a:pt x="3820791" y="-18334"/>
                  <a:pt x="3850279" y="4604"/>
                  <a:pt x="4018444" y="0"/>
                </a:cubicBezTo>
                <a:cubicBezTo>
                  <a:pt x="4186609" y="-4604"/>
                  <a:pt x="4324880" y="-7823"/>
                  <a:pt x="4479577" y="0"/>
                </a:cubicBezTo>
                <a:cubicBezTo>
                  <a:pt x="4634274" y="7823"/>
                  <a:pt x="4889880" y="12833"/>
                  <a:pt x="5138338" y="0"/>
                </a:cubicBezTo>
                <a:cubicBezTo>
                  <a:pt x="5386796" y="-12833"/>
                  <a:pt x="5402923" y="-25729"/>
                  <a:pt x="5665347" y="0"/>
                </a:cubicBezTo>
                <a:cubicBezTo>
                  <a:pt x="5927771" y="25729"/>
                  <a:pt x="6248816" y="7995"/>
                  <a:pt x="6587613" y="0"/>
                </a:cubicBezTo>
                <a:cubicBezTo>
                  <a:pt x="6609778" y="139486"/>
                  <a:pt x="6588374" y="361677"/>
                  <a:pt x="6587613" y="583446"/>
                </a:cubicBezTo>
                <a:cubicBezTo>
                  <a:pt x="6586852" y="805215"/>
                  <a:pt x="6589998" y="849553"/>
                  <a:pt x="6587613" y="1065423"/>
                </a:cubicBezTo>
                <a:cubicBezTo>
                  <a:pt x="6585228" y="1281293"/>
                  <a:pt x="6602988" y="1412014"/>
                  <a:pt x="6587613" y="1547401"/>
                </a:cubicBezTo>
                <a:cubicBezTo>
                  <a:pt x="6572238" y="1682788"/>
                  <a:pt x="6614393" y="2038909"/>
                  <a:pt x="6587613" y="2283050"/>
                </a:cubicBezTo>
                <a:cubicBezTo>
                  <a:pt x="6560833" y="2527191"/>
                  <a:pt x="6584839" y="2685432"/>
                  <a:pt x="6587613" y="2967965"/>
                </a:cubicBezTo>
                <a:cubicBezTo>
                  <a:pt x="6590387" y="3250499"/>
                  <a:pt x="6577637" y="3382322"/>
                  <a:pt x="6587613" y="3602146"/>
                </a:cubicBezTo>
                <a:cubicBezTo>
                  <a:pt x="6597589" y="3821970"/>
                  <a:pt x="6596094" y="4001851"/>
                  <a:pt x="6587613" y="4134858"/>
                </a:cubicBezTo>
                <a:cubicBezTo>
                  <a:pt x="6579132" y="4267865"/>
                  <a:pt x="6607735" y="4683039"/>
                  <a:pt x="6587613" y="5073445"/>
                </a:cubicBezTo>
                <a:cubicBezTo>
                  <a:pt x="6370330" y="5091801"/>
                  <a:pt x="6183516" y="5083648"/>
                  <a:pt x="5797099" y="5073445"/>
                </a:cubicBezTo>
                <a:cubicBezTo>
                  <a:pt x="5410682" y="5063242"/>
                  <a:pt x="5391726" y="5094635"/>
                  <a:pt x="5204214" y="5073445"/>
                </a:cubicBezTo>
                <a:cubicBezTo>
                  <a:pt x="5016702" y="5052255"/>
                  <a:pt x="4758747" y="5062191"/>
                  <a:pt x="4611329" y="5073445"/>
                </a:cubicBezTo>
                <a:cubicBezTo>
                  <a:pt x="4463912" y="5084699"/>
                  <a:pt x="4089476" y="5062950"/>
                  <a:pt x="3820816" y="5073445"/>
                </a:cubicBezTo>
                <a:cubicBezTo>
                  <a:pt x="3552156" y="5083940"/>
                  <a:pt x="3508176" y="5085657"/>
                  <a:pt x="3359683" y="5073445"/>
                </a:cubicBezTo>
                <a:cubicBezTo>
                  <a:pt x="3211190" y="5061233"/>
                  <a:pt x="3033472" y="5057378"/>
                  <a:pt x="2766797" y="5073445"/>
                </a:cubicBezTo>
                <a:cubicBezTo>
                  <a:pt x="2500122" y="5089512"/>
                  <a:pt x="2419162" y="5057446"/>
                  <a:pt x="2305665" y="5073445"/>
                </a:cubicBezTo>
                <a:cubicBezTo>
                  <a:pt x="2192168" y="5089444"/>
                  <a:pt x="1952751" y="5068159"/>
                  <a:pt x="1712779" y="5073445"/>
                </a:cubicBezTo>
                <a:cubicBezTo>
                  <a:pt x="1472807" y="5078731"/>
                  <a:pt x="1311637" y="5059831"/>
                  <a:pt x="1119894" y="5073445"/>
                </a:cubicBezTo>
                <a:cubicBezTo>
                  <a:pt x="928152" y="5087059"/>
                  <a:pt x="545566" y="5115048"/>
                  <a:pt x="0" y="5073445"/>
                </a:cubicBezTo>
                <a:cubicBezTo>
                  <a:pt x="-13274" y="4866990"/>
                  <a:pt x="-26459" y="4713451"/>
                  <a:pt x="0" y="4439264"/>
                </a:cubicBezTo>
                <a:cubicBezTo>
                  <a:pt x="26459" y="4165077"/>
                  <a:pt x="2848" y="4070480"/>
                  <a:pt x="0" y="3754349"/>
                </a:cubicBezTo>
                <a:cubicBezTo>
                  <a:pt x="-2848" y="3438219"/>
                  <a:pt x="35895" y="3290026"/>
                  <a:pt x="0" y="3018700"/>
                </a:cubicBezTo>
                <a:cubicBezTo>
                  <a:pt x="-35895" y="2747374"/>
                  <a:pt x="-11224" y="2556280"/>
                  <a:pt x="0" y="2333785"/>
                </a:cubicBezTo>
                <a:cubicBezTo>
                  <a:pt x="11224" y="2111290"/>
                  <a:pt x="-23521" y="1753456"/>
                  <a:pt x="0" y="1598135"/>
                </a:cubicBezTo>
                <a:cubicBezTo>
                  <a:pt x="23521" y="1442814"/>
                  <a:pt x="9770" y="1241972"/>
                  <a:pt x="0" y="1014689"/>
                </a:cubicBezTo>
                <a:cubicBezTo>
                  <a:pt x="-9770" y="787406"/>
                  <a:pt x="-1029" y="489466"/>
                  <a:pt x="0" y="0"/>
                </a:cubicBezTo>
                <a:close/>
              </a:path>
              <a:path w="6587613" h="5073445" stroke="0" extrusionOk="0">
                <a:moveTo>
                  <a:pt x="0" y="0"/>
                </a:moveTo>
                <a:cubicBezTo>
                  <a:pt x="247436" y="-8543"/>
                  <a:pt x="337786" y="-16631"/>
                  <a:pt x="592885" y="0"/>
                </a:cubicBezTo>
                <a:cubicBezTo>
                  <a:pt x="847984" y="16631"/>
                  <a:pt x="1044817" y="-436"/>
                  <a:pt x="1251646" y="0"/>
                </a:cubicBezTo>
                <a:cubicBezTo>
                  <a:pt x="1458475" y="436"/>
                  <a:pt x="1503587" y="-3660"/>
                  <a:pt x="1712779" y="0"/>
                </a:cubicBezTo>
                <a:cubicBezTo>
                  <a:pt x="1921971" y="3660"/>
                  <a:pt x="1972526" y="-20342"/>
                  <a:pt x="2173912" y="0"/>
                </a:cubicBezTo>
                <a:cubicBezTo>
                  <a:pt x="2375298" y="20342"/>
                  <a:pt x="2618809" y="13429"/>
                  <a:pt x="2832674" y="0"/>
                </a:cubicBezTo>
                <a:cubicBezTo>
                  <a:pt x="3046539" y="-13429"/>
                  <a:pt x="3327575" y="35340"/>
                  <a:pt x="3557311" y="0"/>
                </a:cubicBezTo>
                <a:cubicBezTo>
                  <a:pt x="3787047" y="-35340"/>
                  <a:pt x="3979412" y="4028"/>
                  <a:pt x="4216072" y="0"/>
                </a:cubicBezTo>
                <a:cubicBezTo>
                  <a:pt x="4452732" y="-4028"/>
                  <a:pt x="4457941" y="14759"/>
                  <a:pt x="4677205" y="0"/>
                </a:cubicBezTo>
                <a:cubicBezTo>
                  <a:pt x="4896469" y="-14759"/>
                  <a:pt x="4999702" y="-13167"/>
                  <a:pt x="5138338" y="0"/>
                </a:cubicBezTo>
                <a:cubicBezTo>
                  <a:pt x="5276974" y="13167"/>
                  <a:pt x="5573741" y="5326"/>
                  <a:pt x="5731223" y="0"/>
                </a:cubicBezTo>
                <a:cubicBezTo>
                  <a:pt x="5888706" y="-5326"/>
                  <a:pt x="6189742" y="-34630"/>
                  <a:pt x="6587613" y="0"/>
                </a:cubicBezTo>
                <a:cubicBezTo>
                  <a:pt x="6578107" y="243079"/>
                  <a:pt x="6605727" y="409767"/>
                  <a:pt x="6587613" y="583446"/>
                </a:cubicBezTo>
                <a:cubicBezTo>
                  <a:pt x="6569499" y="757125"/>
                  <a:pt x="6600365" y="927509"/>
                  <a:pt x="6587613" y="1116158"/>
                </a:cubicBezTo>
                <a:cubicBezTo>
                  <a:pt x="6574861" y="1304807"/>
                  <a:pt x="6570557" y="1597985"/>
                  <a:pt x="6587613" y="1851807"/>
                </a:cubicBezTo>
                <a:cubicBezTo>
                  <a:pt x="6604669" y="2105629"/>
                  <a:pt x="6572381" y="2154999"/>
                  <a:pt x="6587613" y="2435254"/>
                </a:cubicBezTo>
                <a:cubicBezTo>
                  <a:pt x="6602845" y="2715509"/>
                  <a:pt x="6619197" y="2972588"/>
                  <a:pt x="6587613" y="3120169"/>
                </a:cubicBezTo>
                <a:cubicBezTo>
                  <a:pt x="6556029" y="3267750"/>
                  <a:pt x="6557307" y="3543503"/>
                  <a:pt x="6587613" y="3754349"/>
                </a:cubicBezTo>
                <a:cubicBezTo>
                  <a:pt x="6617919" y="3965195"/>
                  <a:pt x="6621492" y="4194482"/>
                  <a:pt x="6587613" y="4439264"/>
                </a:cubicBezTo>
                <a:cubicBezTo>
                  <a:pt x="6553734" y="4684046"/>
                  <a:pt x="6556950" y="4859440"/>
                  <a:pt x="6587613" y="5073445"/>
                </a:cubicBezTo>
                <a:cubicBezTo>
                  <a:pt x="6361551" y="5078217"/>
                  <a:pt x="6020697" y="5098374"/>
                  <a:pt x="5797099" y="5073445"/>
                </a:cubicBezTo>
                <a:cubicBezTo>
                  <a:pt x="5573501" y="5048516"/>
                  <a:pt x="5417818" y="5062893"/>
                  <a:pt x="5204214" y="5073445"/>
                </a:cubicBezTo>
                <a:cubicBezTo>
                  <a:pt x="4990611" y="5083997"/>
                  <a:pt x="4594126" y="5051722"/>
                  <a:pt x="4413701" y="5073445"/>
                </a:cubicBezTo>
                <a:cubicBezTo>
                  <a:pt x="4233276" y="5095168"/>
                  <a:pt x="4171590" y="5082866"/>
                  <a:pt x="3952568" y="5073445"/>
                </a:cubicBezTo>
                <a:cubicBezTo>
                  <a:pt x="3733546" y="5064024"/>
                  <a:pt x="3535563" y="5059906"/>
                  <a:pt x="3227930" y="5073445"/>
                </a:cubicBezTo>
                <a:cubicBezTo>
                  <a:pt x="2920297" y="5086984"/>
                  <a:pt x="2925525" y="5088910"/>
                  <a:pt x="2635045" y="5073445"/>
                </a:cubicBezTo>
                <a:cubicBezTo>
                  <a:pt x="2344566" y="5057980"/>
                  <a:pt x="2367840" y="5087607"/>
                  <a:pt x="2173912" y="5073445"/>
                </a:cubicBezTo>
                <a:cubicBezTo>
                  <a:pt x="1979984" y="5059283"/>
                  <a:pt x="1690161" y="5076021"/>
                  <a:pt x="1449275" y="5073445"/>
                </a:cubicBezTo>
                <a:cubicBezTo>
                  <a:pt x="1208389" y="5070869"/>
                  <a:pt x="1089244" y="5080126"/>
                  <a:pt x="790514" y="5073445"/>
                </a:cubicBezTo>
                <a:cubicBezTo>
                  <a:pt x="491784" y="5066764"/>
                  <a:pt x="211772" y="5044594"/>
                  <a:pt x="0" y="5073445"/>
                </a:cubicBezTo>
                <a:cubicBezTo>
                  <a:pt x="2407" y="4927938"/>
                  <a:pt x="-16907" y="4757263"/>
                  <a:pt x="0" y="4591468"/>
                </a:cubicBezTo>
                <a:cubicBezTo>
                  <a:pt x="16907" y="4425673"/>
                  <a:pt x="-16579" y="4131039"/>
                  <a:pt x="0" y="3906553"/>
                </a:cubicBezTo>
                <a:cubicBezTo>
                  <a:pt x="16579" y="3682067"/>
                  <a:pt x="-25716" y="3509244"/>
                  <a:pt x="0" y="3323106"/>
                </a:cubicBezTo>
                <a:cubicBezTo>
                  <a:pt x="25716" y="3136968"/>
                  <a:pt x="22129" y="2940347"/>
                  <a:pt x="0" y="2841129"/>
                </a:cubicBezTo>
                <a:cubicBezTo>
                  <a:pt x="-22129" y="2741911"/>
                  <a:pt x="-20000" y="2363591"/>
                  <a:pt x="0" y="2206949"/>
                </a:cubicBezTo>
                <a:cubicBezTo>
                  <a:pt x="20000" y="2050307"/>
                  <a:pt x="-7141" y="1749604"/>
                  <a:pt x="0" y="1522033"/>
                </a:cubicBezTo>
                <a:cubicBezTo>
                  <a:pt x="7141" y="1294462"/>
                  <a:pt x="-3144" y="1121213"/>
                  <a:pt x="0" y="786384"/>
                </a:cubicBezTo>
                <a:cubicBezTo>
                  <a:pt x="3144" y="451555"/>
                  <a:pt x="21039" y="255831"/>
                  <a:pt x="0" y="0"/>
                </a:cubicBezTo>
                <a:close/>
              </a:path>
            </a:pathLst>
          </a:custGeom>
          <a:solidFill>
            <a:schemeClr val="bg1">
              <a:alpha val="61000"/>
            </a:schemeClr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8943577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D3C246-9804-212A-1378-74FDFE4DCCFA}"/>
              </a:ext>
            </a:extLst>
          </p:cNvPr>
          <p:cNvSpPr txBox="1"/>
          <p:nvPr/>
        </p:nvSpPr>
        <p:spPr>
          <a:xfrm>
            <a:off x="8253004" y="6602361"/>
            <a:ext cx="2041370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41A75747-B943-3256-5877-31F61E8EB6B3}"/>
              </a:ext>
            </a:extLst>
          </p:cNvPr>
          <p:cNvSpPr/>
          <p:nvPr/>
        </p:nvSpPr>
        <p:spPr>
          <a:xfrm>
            <a:off x="8052621" y="1484671"/>
            <a:ext cx="3254477" cy="1042220"/>
          </a:xfrm>
          <a:custGeom>
            <a:avLst/>
            <a:gdLst>
              <a:gd name="connsiteX0" fmla="*/ 0 w 3254477"/>
              <a:gd name="connsiteY0" fmla="*/ 173707 h 1042220"/>
              <a:gd name="connsiteX1" fmla="*/ 173707 w 3254477"/>
              <a:gd name="connsiteY1" fmla="*/ 0 h 1042220"/>
              <a:gd name="connsiteX2" fmla="*/ 1898445 w 3254477"/>
              <a:gd name="connsiteY2" fmla="*/ 0 h 1042220"/>
              <a:gd name="connsiteX3" fmla="*/ 1898445 w 3254477"/>
              <a:gd name="connsiteY3" fmla="*/ 0 h 1042220"/>
              <a:gd name="connsiteX4" fmla="*/ 2712064 w 3254477"/>
              <a:gd name="connsiteY4" fmla="*/ 0 h 1042220"/>
              <a:gd name="connsiteX5" fmla="*/ 3080770 w 3254477"/>
              <a:gd name="connsiteY5" fmla="*/ 0 h 1042220"/>
              <a:gd name="connsiteX6" fmla="*/ 3254477 w 3254477"/>
              <a:gd name="connsiteY6" fmla="*/ 173707 h 1042220"/>
              <a:gd name="connsiteX7" fmla="*/ 3254477 w 3254477"/>
              <a:gd name="connsiteY7" fmla="*/ 607962 h 1042220"/>
              <a:gd name="connsiteX8" fmla="*/ 3254477 w 3254477"/>
              <a:gd name="connsiteY8" fmla="*/ 607962 h 1042220"/>
              <a:gd name="connsiteX9" fmla="*/ 3254477 w 3254477"/>
              <a:gd name="connsiteY9" fmla="*/ 868517 h 1042220"/>
              <a:gd name="connsiteX10" fmla="*/ 3254477 w 3254477"/>
              <a:gd name="connsiteY10" fmla="*/ 868513 h 1042220"/>
              <a:gd name="connsiteX11" fmla="*/ 3080770 w 3254477"/>
              <a:gd name="connsiteY11" fmla="*/ 1042220 h 1042220"/>
              <a:gd name="connsiteX12" fmla="*/ 2712064 w 3254477"/>
              <a:gd name="connsiteY12" fmla="*/ 1042220 h 1042220"/>
              <a:gd name="connsiteX13" fmla="*/ 2554830 w 3254477"/>
              <a:gd name="connsiteY13" fmla="*/ 1860811 h 1042220"/>
              <a:gd name="connsiteX14" fmla="*/ 1898445 w 3254477"/>
              <a:gd name="connsiteY14" fmla="*/ 1042220 h 1042220"/>
              <a:gd name="connsiteX15" fmla="*/ 173707 w 3254477"/>
              <a:gd name="connsiteY15" fmla="*/ 1042220 h 1042220"/>
              <a:gd name="connsiteX16" fmla="*/ 0 w 3254477"/>
              <a:gd name="connsiteY16" fmla="*/ 868513 h 1042220"/>
              <a:gd name="connsiteX17" fmla="*/ 0 w 3254477"/>
              <a:gd name="connsiteY17" fmla="*/ 868517 h 1042220"/>
              <a:gd name="connsiteX18" fmla="*/ 0 w 3254477"/>
              <a:gd name="connsiteY18" fmla="*/ 607962 h 1042220"/>
              <a:gd name="connsiteX19" fmla="*/ 0 w 3254477"/>
              <a:gd name="connsiteY19" fmla="*/ 607962 h 1042220"/>
              <a:gd name="connsiteX20" fmla="*/ 0 w 3254477"/>
              <a:gd name="connsiteY20" fmla="*/ 173707 h 104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54477" h="1042220" fill="none" extrusionOk="0">
                <a:moveTo>
                  <a:pt x="0" y="173707"/>
                </a:moveTo>
                <a:cubicBezTo>
                  <a:pt x="12820" y="84710"/>
                  <a:pt x="67728" y="4038"/>
                  <a:pt x="173707" y="0"/>
                </a:cubicBezTo>
                <a:cubicBezTo>
                  <a:pt x="696792" y="116028"/>
                  <a:pt x="1553069" y="131733"/>
                  <a:pt x="1898445" y="0"/>
                </a:cubicBezTo>
                <a:lnTo>
                  <a:pt x="1898445" y="0"/>
                </a:lnTo>
                <a:cubicBezTo>
                  <a:pt x="2143545" y="13527"/>
                  <a:pt x="2348747" y="50366"/>
                  <a:pt x="2712064" y="0"/>
                </a:cubicBezTo>
                <a:cubicBezTo>
                  <a:pt x="2799058" y="20906"/>
                  <a:pt x="3033801" y="-22010"/>
                  <a:pt x="3080770" y="0"/>
                </a:cubicBezTo>
                <a:cubicBezTo>
                  <a:pt x="3179715" y="4794"/>
                  <a:pt x="3247308" y="78774"/>
                  <a:pt x="3254477" y="173707"/>
                </a:cubicBezTo>
                <a:cubicBezTo>
                  <a:pt x="3278956" y="370473"/>
                  <a:pt x="3239711" y="458618"/>
                  <a:pt x="3254477" y="607962"/>
                </a:cubicBezTo>
                <a:lnTo>
                  <a:pt x="3254477" y="607962"/>
                </a:lnTo>
                <a:cubicBezTo>
                  <a:pt x="3269689" y="732633"/>
                  <a:pt x="3260312" y="757398"/>
                  <a:pt x="3254477" y="868517"/>
                </a:cubicBezTo>
                <a:lnTo>
                  <a:pt x="3254477" y="868513"/>
                </a:lnTo>
                <a:cubicBezTo>
                  <a:pt x="3250049" y="958904"/>
                  <a:pt x="3174751" y="1048587"/>
                  <a:pt x="3080770" y="1042220"/>
                </a:cubicBezTo>
                <a:cubicBezTo>
                  <a:pt x="3025541" y="1016693"/>
                  <a:pt x="2827891" y="1033504"/>
                  <a:pt x="2712064" y="1042220"/>
                </a:cubicBezTo>
                <a:cubicBezTo>
                  <a:pt x="2633752" y="1321135"/>
                  <a:pt x="2574567" y="1607486"/>
                  <a:pt x="2554830" y="1860811"/>
                </a:cubicBezTo>
                <a:cubicBezTo>
                  <a:pt x="2513426" y="1751362"/>
                  <a:pt x="2194599" y="1368274"/>
                  <a:pt x="1898445" y="1042220"/>
                </a:cubicBezTo>
                <a:cubicBezTo>
                  <a:pt x="1502843" y="935313"/>
                  <a:pt x="377078" y="1139262"/>
                  <a:pt x="173707" y="1042220"/>
                </a:cubicBezTo>
                <a:cubicBezTo>
                  <a:pt x="77203" y="1050182"/>
                  <a:pt x="-3634" y="968360"/>
                  <a:pt x="0" y="868513"/>
                </a:cubicBezTo>
                <a:lnTo>
                  <a:pt x="0" y="868517"/>
                </a:lnTo>
                <a:cubicBezTo>
                  <a:pt x="-1583" y="835246"/>
                  <a:pt x="2753" y="678233"/>
                  <a:pt x="0" y="607962"/>
                </a:cubicBezTo>
                <a:lnTo>
                  <a:pt x="0" y="607962"/>
                </a:lnTo>
                <a:cubicBezTo>
                  <a:pt x="-16345" y="446266"/>
                  <a:pt x="7661" y="344496"/>
                  <a:pt x="0" y="173707"/>
                </a:cubicBezTo>
                <a:close/>
              </a:path>
              <a:path w="3254477" h="1042220" stroke="0" extrusionOk="0">
                <a:moveTo>
                  <a:pt x="0" y="173707"/>
                </a:moveTo>
                <a:cubicBezTo>
                  <a:pt x="-788" y="79118"/>
                  <a:pt x="89043" y="-7623"/>
                  <a:pt x="173707" y="0"/>
                </a:cubicBezTo>
                <a:cubicBezTo>
                  <a:pt x="415992" y="87935"/>
                  <a:pt x="1128707" y="-129636"/>
                  <a:pt x="1898445" y="0"/>
                </a:cubicBezTo>
                <a:lnTo>
                  <a:pt x="1898445" y="0"/>
                </a:lnTo>
                <a:cubicBezTo>
                  <a:pt x="2100536" y="-42906"/>
                  <a:pt x="2604694" y="-59184"/>
                  <a:pt x="2712064" y="0"/>
                </a:cubicBezTo>
                <a:cubicBezTo>
                  <a:pt x="2755810" y="24824"/>
                  <a:pt x="2919680" y="32081"/>
                  <a:pt x="3080770" y="0"/>
                </a:cubicBezTo>
                <a:cubicBezTo>
                  <a:pt x="3173394" y="-7807"/>
                  <a:pt x="3257544" y="75393"/>
                  <a:pt x="3254477" y="173707"/>
                </a:cubicBezTo>
                <a:cubicBezTo>
                  <a:pt x="3284578" y="366208"/>
                  <a:pt x="3285460" y="408547"/>
                  <a:pt x="3254477" y="607962"/>
                </a:cubicBezTo>
                <a:lnTo>
                  <a:pt x="3254477" y="607962"/>
                </a:lnTo>
                <a:cubicBezTo>
                  <a:pt x="3243990" y="721042"/>
                  <a:pt x="3246901" y="774131"/>
                  <a:pt x="3254477" y="868517"/>
                </a:cubicBezTo>
                <a:lnTo>
                  <a:pt x="3254477" y="868513"/>
                </a:lnTo>
                <a:cubicBezTo>
                  <a:pt x="3258588" y="964001"/>
                  <a:pt x="3175034" y="1042704"/>
                  <a:pt x="3080770" y="1042220"/>
                </a:cubicBezTo>
                <a:cubicBezTo>
                  <a:pt x="3004819" y="1016462"/>
                  <a:pt x="2816427" y="1050862"/>
                  <a:pt x="2712064" y="1042220"/>
                </a:cubicBezTo>
                <a:cubicBezTo>
                  <a:pt x="2690440" y="1137162"/>
                  <a:pt x="2625167" y="1589419"/>
                  <a:pt x="2554830" y="1860811"/>
                </a:cubicBezTo>
                <a:cubicBezTo>
                  <a:pt x="2317777" y="1692184"/>
                  <a:pt x="2041041" y="1363776"/>
                  <a:pt x="1898445" y="1042220"/>
                </a:cubicBezTo>
                <a:cubicBezTo>
                  <a:pt x="1151519" y="1125914"/>
                  <a:pt x="881023" y="1010017"/>
                  <a:pt x="173707" y="1042220"/>
                </a:cubicBezTo>
                <a:cubicBezTo>
                  <a:pt x="66769" y="1044667"/>
                  <a:pt x="1744" y="963086"/>
                  <a:pt x="0" y="868513"/>
                </a:cubicBezTo>
                <a:lnTo>
                  <a:pt x="0" y="868517"/>
                </a:lnTo>
                <a:cubicBezTo>
                  <a:pt x="-13218" y="768621"/>
                  <a:pt x="-22301" y="708605"/>
                  <a:pt x="0" y="607962"/>
                </a:cubicBezTo>
                <a:lnTo>
                  <a:pt x="0" y="607962"/>
                </a:lnTo>
                <a:cubicBezTo>
                  <a:pt x="-15045" y="556171"/>
                  <a:pt x="-3777" y="330696"/>
                  <a:pt x="0" y="173707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28502"/>
                      <a:gd name="adj2" fmla="val 12854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HAS DICHO “MOTIVOS”… ¿CUALES?.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B61727-5631-F4EE-2108-C281CB4E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02" y="3352365"/>
            <a:ext cx="3148398" cy="35056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393391-E6A8-3CBE-BE73-49863A973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r="14908" b="7482"/>
          <a:stretch/>
        </p:blipFill>
        <p:spPr>
          <a:xfrm>
            <a:off x="688257" y="312168"/>
            <a:ext cx="6567949" cy="50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42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1421EC-EA86-CAEE-1914-1D9140D67F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121075EB-2E54-3102-7E92-74AC69EC15E1}"/>
              </a:ext>
            </a:extLst>
          </p:cNvPr>
          <p:cNvSpPr/>
          <p:nvPr/>
        </p:nvSpPr>
        <p:spPr>
          <a:xfrm>
            <a:off x="7980340" y="2313042"/>
            <a:ext cx="3840434" cy="1559798"/>
          </a:xfrm>
          <a:custGeom>
            <a:avLst/>
            <a:gdLst>
              <a:gd name="connsiteX0" fmla="*/ 0 w 3840434"/>
              <a:gd name="connsiteY0" fmla="*/ 259972 h 1559798"/>
              <a:gd name="connsiteX1" fmla="*/ 259972 w 3840434"/>
              <a:gd name="connsiteY1" fmla="*/ 0 h 1559798"/>
              <a:gd name="connsiteX2" fmla="*/ 2240253 w 3840434"/>
              <a:gd name="connsiteY2" fmla="*/ 0 h 1559798"/>
              <a:gd name="connsiteX3" fmla="*/ 2240253 w 3840434"/>
              <a:gd name="connsiteY3" fmla="*/ 0 h 1559798"/>
              <a:gd name="connsiteX4" fmla="*/ 3200362 w 3840434"/>
              <a:gd name="connsiteY4" fmla="*/ 0 h 1559798"/>
              <a:gd name="connsiteX5" fmla="*/ 3580462 w 3840434"/>
              <a:gd name="connsiteY5" fmla="*/ 0 h 1559798"/>
              <a:gd name="connsiteX6" fmla="*/ 3840434 w 3840434"/>
              <a:gd name="connsiteY6" fmla="*/ 259972 h 1559798"/>
              <a:gd name="connsiteX7" fmla="*/ 3840434 w 3840434"/>
              <a:gd name="connsiteY7" fmla="*/ 909882 h 1559798"/>
              <a:gd name="connsiteX8" fmla="*/ 3840434 w 3840434"/>
              <a:gd name="connsiteY8" fmla="*/ 909882 h 1559798"/>
              <a:gd name="connsiteX9" fmla="*/ 3840434 w 3840434"/>
              <a:gd name="connsiteY9" fmla="*/ 1299832 h 1559798"/>
              <a:gd name="connsiteX10" fmla="*/ 3840434 w 3840434"/>
              <a:gd name="connsiteY10" fmla="*/ 1299826 h 1559798"/>
              <a:gd name="connsiteX11" fmla="*/ 3580462 w 3840434"/>
              <a:gd name="connsiteY11" fmla="*/ 1559798 h 1559798"/>
              <a:gd name="connsiteX12" fmla="*/ 3200362 w 3840434"/>
              <a:gd name="connsiteY12" fmla="*/ 1559798 h 1559798"/>
              <a:gd name="connsiteX13" fmla="*/ 2675016 w 3840434"/>
              <a:gd name="connsiteY13" fmla="*/ 2579485 h 1559798"/>
              <a:gd name="connsiteX14" fmla="*/ 2240253 w 3840434"/>
              <a:gd name="connsiteY14" fmla="*/ 1559798 h 1559798"/>
              <a:gd name="connsiteX15" fmla="*/ 259972 w 3840434"/>
              <a:gd name="connsiteY15" fmla="*/ 1559798 h 1559798"/>
              <a:gd name="connsiteX16" fmla="*/ 0 w 3840434"/>
              <a:gd name="connsiteY16" fmla="*/ 1299826 h 1559798"/>
              <a:gd name="connsiteX17" fmla="*/ 0 w 3840434"/>
              <a:gd name="connsiteY17" fmla="*/ 1299832 h 1559798"/>
              <a:gd name="connsiteX18" fmla="*/ 0 w 3840434"/>
              <a:gd name="connsiteY18" fmla="*/ 909882 h 1559798"/>
              <a:gd name="connsiteX19" fmla="*/ 0 w 3840434"/>
              <a:gd name="connsiteY19" fmla="*/ 909882 h 1559798"/>
              <a:gd name="connsiteX20" fmla="*/ 0 w 3840434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40434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665951" y="160942"/>
                  <a:pt x="1844619" y="155406"/>
                  <a:pt x="2240253" y="0"/>
                </a:cubicBezTo>
                <a:lnTo>
                  <a:pt x="2240253" y="0"/>
                </a:lnTo>
                <a:cubicBezTo>
                  <a:pt x="2665388" y="55122"/>
                  <a:pt x="3060743" y="58628"/>
                  <a:pt x="3200362" y="0"/>
                </a:cubicBezTo>
                <a:cubicBezTo>
                  <a:pt x="3286802" y="29831"/>
                  <a:pt x="3507913" y="-28278"/>
                  <a:pt x="3580462" y="0"/>
                </a:cubicBezTo>
                <a:cubicBezTo>
                  <a:pt x="3732756" y="13885"/>
                  <a:pt x="3814539" y="120015"/>
                  <a:pt x="3840434" y="259972"/>
                </a:cubicBezTo>
                <a:cubicBezTo>
                  <a:pt x="3815479" y="402262"/>
                  <a:pt x="3828596" y="618165"/>
                  <a:pt x="3840434" y="909882"/>
                </a:cubicBezTo>
                <a:lnTo>
                  <a:pt x="3840434" y="909882"/>
                </a:lnTo>
                <a:cubicBezTo>
                  <a:pt x="3814626" y="973243"/>
                  <a:pt x="3819867" y="1177278"/>
                  <a:pt x="3840434" y="1299832"/>
                </a:cubicBezTo>
                <a:lnTo>
                  <a:pt x="3840434" y="1299826"/>
                </a:lnTo>
                <a:cubicBezTo>
                  <a:pt x="3837528" y="1439766"/>
                  <a:pt x="3721559" y="1567880"/>
                  <a:pt x="3580462" y="1559798"/>
                </a:cubicBezTo>
                <a:cubicBezTo>
                  <a:pt x="3505822" y="1573819"/>
                  <a:pt x="3269170" y="1536153"/>
                  <a:pt x="3200362" y="1559798"/>
                </a:cubicBezTo>
                <a:cubicBezTo>
                  <a:pt x="3052572" y="1716073"/>
                  <a:pt x="2880211" y="2157687"/>
                  <a:pt x="2675016" y="2579485"/>
                </a:cubicBezTo>
                <a:cubicBezTo>
                  <a:pt x="2551166" y="2124998"/>
                  <a:pt x="2404500" y="1818422"/>
                  <a:pt x="2240253" y="1559798"/>
                </a:cubicBezTo>
                <a:cubicBezTo>
                  <a:pt x="1279130" y="1560667"/>
                  <a:pt x="770123" y="1662358"/>
                  <a:pt x="259972" y="1559798"/>
                </a:cubicBezTo>
                <a:cubicBezTo>
                  <a:pt x="116249" y="1561812"/>
                  <a:pt x="-6709" y="1450625"/>
                  <a:pt x="0" y="1299826"/>
                </a:cubicBezTo>
                <a:lnTo>
                  <a:pt x="0" y="1299832"/>
                </a:lnTo>
                <a:cubicBezTo>
                  <a:pt x="18567" y="1174941"/>
                  <a:pt x="22696" y="1020091"/>
                  <a:pt x="0" y="909882"/>
                </a:cubicBezTo>
                <a:lnTo>
                  <a:pt x="0" y="909882"/>
                </a:lnTo>
                <a:cubicBezTo>
                  <a:pt x="-7976" y="607850"/>
                  <a:pt x="-42233" y="464371"/>
                  <a:pt x="0" y="259972"/>
                </a:cubicBezTo>
                <a:close/>
              </a:path>
              <a:path w="3840434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884675" y="157056"/>
                  <a:pt x="1562178" y="-26874"/>
                  <a:pt x="2240253" y="0"/>
                </a:cubicBezTo>
                <a:lnTo>
                  <a:pt x="2240253" y="0"/>
                </a:lnTo>
                <a:cubicBezTo>
                  <a:pt x="2382905" y="-64846"/>
                  <a:pt x="3008341" y="-79320"/>
                  <a:pt x="3200362" y="0"/>
                </a:cubicBezTo>
                <a:cubicBezTo>
                  <a:pt x="3355303" y="30901"/>
                  <a:pt x="3529954" y="-32214"/>
                  <a:pt x="3580462" y="0"/>
                </a:cubicBezTo>
                <a:cubicBezTo>
                  <a:pt x="3715801" y="-19420"/>
                  <a:pt x="3847166" y="111174"/>
                  <a:pt x="3840434" y="259972"/>
                </a:cubicBezTo>
                <a:cubicBezTo>
                  <a:pt x="3818899" y="411224"/>
                  <a:pt x="3803202" y="798107"/>
                  <a:pt x="3840434" y="909882"/>
                </a:cubicBezTo>
                <a:lnTo>
                  <a:pt x="3840434" y="909882"/>
                </a:lnTo>
                <a:cubicBezTo>
                  <a:pt x="3818391" y="1002791"/>
                  <a:pt x="3814600" y="1155035"/>
                  <a:pt x="3840434" y="1299832"/>
                </a:cubicBezTo>
                <a:lnTo>
                  <a:pt x="3840434" y="1299826"/>
                </a:lnTo>
                <a:cubicBezTo>
                  <a:pt x="3845339" y="1442870"/>
                  <a:pt x="3700733" y="1566551"/>
                  <a:pt x="3580462" y="1559798"/>
                </a:cubicBezTo>
                <a:cubicBezTo>
                  <a:pt x="3391448" y="1540664"/>
                  <a:pt x="3296991" y="1545229"/>
                  <a:pt x="3200362" y="1559798"/>
                </a:cubicBezTo>
                <a:cubicBezTo>
                  <a:pt x="2988170" y="1802509"/>
                  <a:pt x="2883741" y="2148350"/>
                  <a:pt x="2675016" y="2579485"/>
                </a:cubicBezTo>
                <a:cubicBezTo>
                  <a:pt x="2529320" y="2217946"/>
                  <a:pt x="2411247" y="1819471"/>
                  <a:pt x="2240253" y="1559798"/>
                </a:cubicBezTo>
                <a:cubicBezTo>
                  <a:pt x="1763339" y="1536191"/>
                  <a:pt x="1209299" y="1699153"/>
                  <a:pt x="259972" y="1559798"/>
                </a:cubicBezTo>
                <a:cubicBezTo>
                  <a:pt x="94014" y="1564775"/>
                  <a:pt x="6338" y="1438451"/>
                  <a:pt x="0" y="1299826"/>
                </a:cubicBezTo>
                <a:lnTo>
                  <a:pt x="0" y="1299832"/>
                </a:lnTo>
                <a:cubicBezTo>
                  <a:pt x="2665" y="1149805"/>
                  <a:pt x="2563" y="955557"/>
                  <a:pt x="0" y="909882"/>
                </a:cubicBezTo>
                <a:lnTo>
                  <a:pt x="0" y="909882"/>
                </a:lnTo>
                <a:cubicBezTo>
                  <a:pt x="17516" y="615368"/>
                  <a:pt x="-16193" y="495781"/>
                  <a:pt x="0" y="259972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Motivo de retirada y ser o no fin de semana son variables categóricas, por lo tanto, la prueba de chi cuadrado es la apropiada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54B0C8-37A3-A618-DF12-3B6744EEEFBB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65F8A1-6128-B768-D5A4-F03F51C21C08}"/>
              </a:ext>
            </a:extLst>
          </p:cNvPr>
          <p:cNvSpPr txBox="1"/>
          <p:nvPr/>
        </p:nvSpPr>
        <p:spPr>
          <a:xfrm>
            <a:off x="2149547" y="163452"/>
            <a:ext cx="7892906" cy="523220"/>
          </a:xfrm>
          <a:custGeom>
            <a:avLst/>
            <a:gdLst>
              <a:gd name="connsiteX0" fmla="*/ 0 w 7892906"/>
              <a:gd name="connsiteY0" fmla="*/ 0 h 523220"/>
              <a:gd name="connsiteX1" fmla="*/ 499884 w 7892906"/>
              <a:gd name="connsiteY1" fmla="*/ 0 h 523220"/>
              <a:gd name="connsiteX2" fmla="*/ 1078697 w 7892906"/>
              <a:gd name="connsiteY2" fmla="*/ 0 h 523220"/>
              <a:gd name="connsiteX3" fmla="*/ 1815368 w 7892906"/>
              <a:gd name="connsiteY3" fmla="*/ 0 h 523220"/>
              <a:gd name="connsiteX4" fmla="*/ 2315252 w 7892906"/>
              <a:gd name="connsiteY4" fmla="*/ 0 h 523220"/>
              <a:gd name="connsiteX5" fmla="*/ 3130853 w 7892906"/>
              <a:gd name="connsiteY5" fmla="*/ 0 h 523220"/>
              <a:gd name="connsiteX6" fmla="*/ 3551808 w 7892906"/>
              <a:gd name="connsiteY6" fmla="*/ 0 h 523220"/>
              <a:gd name="connsiteX7" fmla="*/ 4288479 w 7892906"/>
              <a:gd name="connsiteY7" fmla="*/ 0 h 523220"/>
              <a:gd name="connsiteX8" fmla="*/ 4867292 w 7892906"/>
              <a:gd name="connsiteY8" fmla="*/ 0 h 523220"/>
              <a:gd name="connsiteX9" fmla="*/ 5682892 w 7892906"/>
              <a:gd name="connsiteY9" fmla="*/ 0 h 523220"/>
              <a:gd name="connsiteX10" fmla="*/ 6261705 w 7892906"/>
              <a:gd name="connsiteY10" fmla="*/ 0 h 523220"/>
              <a:gd name="connsiteX11" fmla="*/ 7077306 w 7892906"/>
              <a:gd name="connsiteY11" fmla="*/ 0 h 523220"/>
              <a:gd name="connsiteX12" fmla="*/ 7892906 w 7892906"/>
              <a:gd name="connsiteY12" fmla="*/ 0 h 523220"/>
              <a:gd name="connsiteX13" fmla="*/ 7892906 w 7892906"/>
              <a:gd name="connsiteY13" fmla="*/ 523220 h 523220"/>
              <a:gd name="connsiteX14" fmla="*/ 7077306 w 7892906"/>
              <a:gd name="connsiteY14" fmla="*/ 523220 h 523220"/>
              <a:gd name="connsiteX15" fmla="*/ 6577422 w 7892906"/>
              <a:gd name="connsiteY15" fmla="*/ 523220 h 523220"/>
              <a:gd name="connsiteX16" fmla="*/ 5761821 w 7892906"/>
              <a:gd name="connsiteY16" fmla="*/ 523220 h 523220"/>
              <a:gd name="connsiteX17" fmla="*/ 4946221 w 7892906"/>
              <a:gd name="connsiteY17" fmla="*/ 523220 h 523220"/>
              <a:gd name="connsiteX18" fmla="*/ 4367408 w 7892906"/>
              <a:gd name="connsiteY18" fmla="*/ 523220 h 523220"/>
              <a:gd name="connsiteX19" fmla="*/ 3551808 w 7892906"/>
              <a:gd name="connsiteY19" fmla="*/ 523220 h 523220"/>
              <a:gd name="connsiteX20" fmla="*/ 3051924 w 7892906"/>
              <a:gd name="connsiteY20" fmla="*/ 523220 h 523220"/>
              <a:gd name="connsiteX21" fmla="*/ 2315252 w 7892906"/>
              <a:gd name="connsiteY21" fmla="*/ 523220 h 523220"/>
              <a:gd name="connsiteX22" fmla="*/ 1657510 w 7892906"/>
              <a:gd name="connsiteY22" fmla="*/ 523220 h 523220"/>
              <a:gd name="connsiteX23" fmla="*/ 999768 w 7892906"/>
              <a:gd name="connsiteY23" fmla="*/ 523220 h 523220"/>
              <a:gd name="connsiteX24" fmla="*/ 0 w 7892906"/>
              <a:gd name="connsiteY24" fmla="*/ 523220 h 523220"/>
              <a:gd name="connsiteX25" fmla="*/ 0 w 7892906"/>
              <a:gd name="connsiteY25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92906" h="523220" fill="none" extrusionOk="0">
                <a:moveTo>
                  <a:pt x="0" y="0"/>
                </a:moveTo>
                <a:cubicBezTo>
                  <a:pt x="107236" y="-11998"/>
                  <a:pt x="268016" y="-7600"/>
                  <a:pt x="499884" y="0"/>
                </a:cubicBezTo>
                <a:cubicBezTo>
                  <a:pt x="731752" y="7600"/>
                  <a:pt x="930367" y="-18164"/>
                  <a:pt x="1078697" y="0"/>
                </a:cubicBezTo>
                <a:cubicBezTo>
                  <a:pt x="1227027" y="18164"/>
                  <a:pt x="1610052" y="27145"/>
                  <a:pt x="1815368" y="0"/>
                </a:cubicBezTo>
                <a:cubicBezTo>
                  <a:pt x="2020684" y="-27145"/>
                  <a:pt x="2162726" y="17612"/>
                  <a:pt x="2315252" y="0"/>
                </a:cubicBezTo>
                <a:cubicBezTo>
                  <a:pt x="2467778" y="-17612"/>
                  <a:pt x="2857397" y="-17891"/>
                  <a:pt x="3130853" y="0"/>
                </a:cubicBezTo>
                <a:cubicBezTo>
                  <a:pt x="3404309" y="17891"/>
                  <a:pt x="3394511" y="-14571"/>
                  <a:pt x="3551808" y="0"/>
                </a:cubicBezTo>
                <a:cubicBezTo>
                  <a:pt x="3709106" y="14571"/>
                  <a:pt x="4115784" y="428"/>
                  <a:pt x="4288479" y="0"/>
                </a:cubicBezTo>
                <a:cubicBezTo>
                  <a:pt x="4461174" y="-428"/>
                  <a:pt x="4649986" y="-17183"/>
                  <a:pt x="4867292" y="0"/>
                </a:cubicBezTo>
                <a:cubicBezTo>
                  <a:pt x="5084598" y="17183"/>
                  <a:pt x="5360512" y="-38868"/>
                  <a:pt x="5682892" y="0"/>
                </a:cubicBezTo>
                <a:cubicBezTo>
                  <a:pt x="6005272" y="38868"/>
                  <a:pt x="6050026" y="14990"/>
                  <a:pt x="6261705" y="0"/>
                </a:cubicBezTo>
                <a:cubicBezTo>
                  <a:pt x="6473384" y="-14990"/>
                  <a:pt x="6765681" y="-24029"/>
                  <a:pt x="7077306" y="0"/>
                </a:cubicBezTo>
                <a:cubicBezTo>
                  <a:pt x="7388931" y="24029"/>
                  <a:pt x="7664188" y="19831"/>
                  <a:pt x="7892906" y="0"/>
                </a:cubicBezTo>
                <a:cubicBezTo>
                  <a:pt x="7899951" y="208949"/>
                  <a:pt x="7893124" y="386167"/>
                  <a:pt x="7892906" y="523220"/>
                </a:cubicBezTo>
                <a:cubicBezTo>
                  <a:pt x="7688493" y="488816"/>
                  <a:pt x="7246175" y="519509"/>
                  <a:pt x="7077306" y="523220"/>
                </a:cubicBezTo>
                <a:cubicBezTo>
                  <a:pt x="6908437" y="526931"/>
                  <a:pt x="6729977" y="527106"/>
                  <a:pt x="6577422" y="523220"/>
                </a:cubicBezTo>
                <a:cubicBezTo>
                  <a:pt x="6424867" y="519334"/>
                  <a:pt x="5999776" y="555633"/>
                  <a:pt x="5761821" y="523220"/>
                </a:cubicBezTo>
                <a:cubicBezTo>
                  <a:pt x="5523866" y="490807"/>
                  <a:pt x="5334749" y="496397"/>
                  <a:pt x="4946221" y="523220"/>
                </a:cubicBezTo>
                <a:cubicBezTo>
                  <a:pt x="4557693" y="550043"/>
                  <a:pt x="4656454" y="494879"/>
                  <a:pt x="4367408" y="523220"/>
                </a:cubicBezTo>
                <a:cubicBezTo>
                  <a:pt x="4078362" y="551561"/>
                  <a:pt x="3718174" y="499697"/>
                  <a:pt x="3551808" y="523220"/>
                </a:cubicBezTo>
                <a:cubicBezTo>
                  <a:pt x="3385442" y="546743"/>
                  <a:pt x="3255610" y="532453"/>
                  <a:pt x="3051924" y="523220"/>
                </a:cubicBezTo>
                <a:cubicBezTo>
                  <a:pt x="2848238" y="513987"/>
                  <a:pt x="2479543" y="506806"/>
                  <a:pt x="2315252" y="523220"/>
                </a:cubicBezTo>
                <a:cubicBezTo>
                  <a:pt x="2150961" y="539634"/>
                  <a:pt x="1830831" y="493532"/>
                  <a:pt x="1657510" y="523220"/>
                </a:cubicBezTo>
                <a:cubicBezTo>
                  <a:pt x="1484189" y="552908"/>
                  <a:pt x="1312745" y="547397"/>
                  <a:pt x="999768" y="523220"/>
                </a:cubicBezTo>
                <a:cubicBezTo>
                  <a:pt x="686791" y="499043"/>
                  <a:pt x="421370" y="479201"/>
                  <a:pt x="0" y="523220"/>
                </a:cubicBezTo>
                <a:cubicBezTo>
                  <a:pt x="25461" y="404242"/>
                  <a:pt x="-4997" y="122142"/>
                  <a:pt x="0" y="0"/>
                </a:cubicBezTo>
                <a:close/>
              </a:path>
              <a:path w="7892906" h="523220" stroke="0" extrusionOk="0">
                <a:moveTo>
                  <a:pt x="0" y="0"/>
                </a:moveTo>
                <a:cubicBezTo>
                  <a:pt x="104814" y="16586"/>
                  <a:pt x="265638" y="-4276"/>
                  <a:pt x="499884" y="0"/>
                </a:cubicBezTo>
                <a:cubicBezTo>
                  <a:pt x="734130" y="4276"/>
                  <a:pt x="936109" y="-12823"/>
                  <a:pt x="1078697" y="0"/>
                </a:cubicBezTo>
                <a:cubicBezTo>
                  <a:pt x="1221285" y="12823"/>
                  <a:pt x="1380581" y="-207"/>
                  <a:pt x="1499652" y="0"/>
                </a:cubicBezTo>
                <a:cubicBezTo>
                  <a:pt x="1618724" y="207"/>
                  <a:pt x="1808721" y="18957"/>
                  <a:pt x="1999536" y="0"/>
                </a:cubicBezTo>
                <a:cubicBezTo>
                  <a:pt x="2190351" y="-18957"/>
                  <a:pt x="2412225" y="-2971"/>
                  <a:pt x="2578349" y="0"/>
                </a:cubicBezTo>
                <a:cubicBezTo>
                  <a:pt x="2744473" y="2971"/>
                  <a:pt x="2793766" y="4184"/>
                  <a:pt x="2999304" y="0"/>
                </a:cubicBezTo>
                <a:cubicBezTo>
                  <a:pt x="3204843" y="-4184"/>
                  <a:pt x="3247695" y="848"/>
                  <a:pt x="3420259" y="0"/>
                </a:cubicBezTo>
                <a:cubicBezTo>
                  <a:pt x="3592823" y="-848"/>
                  <a:pt x="3877086" y="36771"/>
                  <a:pt x="4156930" y="0"/>
                </a:cubicBezTo>
                <a:cubicBezTo>
                  <a:pt x="4436774" y="-36771"/>
                  <a:pt x="4689898" y="10941"/>
                  <a:pt x="4893602" y="0"/>
                </a:cubicBezTo>
                <a:cubicBezTo>
                  <a:pt x="5097306" y="-10941"/>
                  <a:pt x="5435340" y="34214"/>
                  <a:pt x="5709202" y="0"/>
                </a:cubicBezTo>
                <a:cubicBezTo>
                  <a:pt x="5983064" y="-34214"/>
                  <a:pt x="6223672" y="20548"/>
                  <a:pt x="6366944" y="0"/>
                </a:cubicBezTo>
                <a:cubicBezTo>
                  <a:pt x="6510216" y="-20548"/>
                  <a:pt x="6783783" y="19828"/>
                  <a:pt x="6945757" y="0"/>
                </a:cubicBezTo>
                <a:cubicBezTo>
                  <a:pt x="7107731" y="-19828"/>
                  <a:pt x="7596989" y="34991"/>
                  <a:pt x="7892906" y="0"/>
                </a:cubicBezTo>
                <a:cubicBezTo>
                  <a:pt x="7904607" y="225187"/>
                  <a:pt x="7901138" y="269620"/>
                  <a:pt x="7892906" y="523220"/>
                </a:cubicBezTo>
                <a:cubicBezTo>
                  <a:pt x="7675065" y="528300"/>
                  <a:pt x="7443528" y="529203"/>
                  <a:pt x="7235164" y="523220"/>
                </a:cubicBezTo>
                <a:cubicBezTo>
                  <a:pt x="7026800" y="517237"/>
                  <a:pt x="6909938" y="537020"/>
                  <a:pt x="6656351" y="523220"/>
                </a:cubicBezTo>
                <a:cubicBezTo>
                  <a:pt x="6402764" y="509420"/>
                  <a:pt x="6193618" y="496790"/>
                  <a:pt x="5998609" y="523220"/>
                </a:cubicBezTo>
                <a:cubicBezTo>
                  <a:pt x="5803600" y="549650"/>
                  <a:pt x="5621595" y="526560"/>
                  <a:pt x="5419795" y="523220"/>
                </a:cubicBezTo>
                <a:cubicBezTo>
                  <a:pt x="5217995" y="519880"/>
                  <a:pt x="5113323" y="537459"/>
                  <a:pt x="4840982" y="523220"/>
                </a:cubicBezTo>
                <a:cubicBezTo>
                  <a:pt x="4568641" y="508981"/>
                  <a:pt x="4466573" y="526240"/>
                  <a:pt x="4262169" y="523220"/>
                </a:cubicBezTo>
                <a:cubicBezTo>
                  <a:pt x="4057765" y="520200"/>
                  <a:pt x="3905940" y="545973"/>
                  <a:pt x="3762285" y="523220"/>
                </a:cubicBezTo>
                <a:cubicBezTo>
                  <a:pt x="3618630" y="500467"/>
                  <a:pt x="3370357" y="501611"/>
                  <a:pt x="3104543" y="523220"/>
                </a:cubicBezTo>
                <a:cubicBezTo>
                  <a:pt x="2838729" y="544829"/>
                  <a:pt x="2763602" y="490627"/>
                  <a:pt x="2446801" y="523220"/>
                </a:cubicBezTo>
                <a:cubicBezTo>
                  <a:pt x="2130000" y="555813"/>
                  <a:pt x="2022118" y="523614"/>
                  <a:pt x="1631201" y="523220"/>
                </a:cubicBezTo>
                <a:cubicBezTo>
                  <a:pt x="1240284" y="522826"/>
                  <a:pt x="1316278" y="523761"/>
                  <a:pt x="1052387" y="523220"/>
                </a:cubicBezTo>
                <a:cubicBezTo>
                  <a:pt x="788496" y="522679"/>
                  <a:pt x="475909" y="565863"/>
                  <a:pt x="0" y="523220"/>
                </a:cubicBezTo>
                <a:cubicBezTo>
                  <a:pt x="-16604" y="284966"/>
                  <a:pt x="-8708" y="15882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SER O NO FIN DE SEMANA</a:t>
            </a:r>
            <a:endParaRPr lang="es-ES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380599-8159-11B4-CC7A-F1775585553C}"/>
              </a:ext>
            </a:extLst>
          </p:cNvPr>
          <p:cNvSpPr txBox="1"/>
          <p:nvPr/>
        </p:nvSpPr>
        <p:spPr>
          <a:xfrm>
            <a:off x="404320" y="1753358"/>
            <a:ext cx="5691679" cy="1384995"/>
          </a:xfrm>
          <a:custGeom>
            <a:avLst/>
            <a:gdLst>
              <a:gd name="connsiteX0" fmla="*/ 0 w 5691679"/>
              <a:gd name="connsiteY0" fmla="*/ 0 h 1384995"/>
              <a:gd name="connsiteX1" fmla="*/ 575492 w 5691679"/>
              <a:gd name="connsiteY1" fmla="*/ 0 h 1384995"/>
              <a:gd name="connsiteX2" fmla="*/ 1207901 w 5691679"/>
              <a:gd name="connsiteY2" fmla="*/ 0 h 1384995"/>
              <a:gd name="connsiteX3" fmla="*/ 1897226 w 5691679"/>
              <a:gd name="connsiteY3" fmla="*/ 0 h 1384995"/>
              <a:gd name="connsiteX4" fmla="*/ 2529635 w 5691679"/>
              <a:gd name="connsiteY4" fmla="*/ 0 h 1384995"/>
              <a:gd name="connsiteX5" fmla="*/ 3048210 w 5691679"/>
              <a:gd name="connsiteY5" fmla="*/ 0 h 1384995"/>
              <a:gd name="connsiteX6" fmla="*/ 3623702 w 5691679"/>
              <a:gd name="connsiteY6" fmla="*/ 0 h 1384995"/>
              <a:gd name="connsiteX7" fmla="*/ 4313028 w 5691679"/>
              <a:gd name="connsiteY7" fmla="*/ 0 h 1384995"/>
              <a:gd name="connsiteX8" fmla="*/ 4831603 w 5691679"/>
              <a:gd name="connsiteY8" fmla="*/ 0 h 1384995"/>
              <a:gd name="connsiteX9" fmla="*/ 5691679 w 5691679"/>
              <a:gd name="connsiteY9" fmla="*/ 0 h 1384995"/>
              <a:gd name="connsiteX10" fmla="*/ 5691679 w 5691679"/>
              <a:gd name="connsiteY10" fmla="*/ 650948 h 1384995"/>
              <a:gd name="connsiteX11" fmla="*/ 5691679 w 5691679"/>
              <a:gd name="connsiteY11" fmla="*/ 1384995 h 1384995"/>
              <a:gd name="connsiteX12" fmla="*/ 5002353 w 5691679"/>
              <a:gd name="connsiteY12" fmla="*/ 1384995 h 1384995"/>
              <a:gd name="connsiteX13" fmla="*/ 4256111 w 5691679"/>
              <a:gd name="connsiteY13" fmla="*/ 1384995 h 1384995"/>
              <a:gd name="connsiteX14" fmla="*/ 3566786 w 5691679"/>
              <a:gd name="connsiteY14" fmla="*/ 1384995 h 1384995"/>
              <a:gd name="connsiteX15" fmla="*/ 2877460 w 5691679"/>
              <a:gd name="connsiteY15" fmla="*/ 1384995 h 1384995"/>
              <a:gd name="connsiteX16" fmla="*/ 2188134 w 5691679"/>
              <a:gd name="connsiteY16" fmla="*/ 1384995 h 1384995"/>
              <a:gd name="connsiteX17" fmla="*/ 1669559 w 5691679"/>
              <a:gd name="connsiteY17" fmla="*/ 1384995 h 1384995"/>
              <a:gd name="connsiteX18" fmla="*/ 980234 w 5691679"/>
              <a:gd name="connsiteY18" fmla="*/ 1384995 h 1384995"/>
              <a:gd name="connsiteX19" fmla="*/ 0 w 5691679"/>
              <a:gd name="connsiteY19" fmla="*/ 1384995 h 1384995"/>
              <a:gd name="connsiteX20" fmla="*/ 0 w 5691679"/>
              <a:gd name="connsiteY20" fmla="*/ 664798 h 1384995"/>
              <a:gd name="connsiteX21" fmla="*/ 0 w 5691679"/>
              <a:gd name="connsiteY21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91679" h="1384995" fill="none" extrusionOk="0">
                <a:moveTo>
                  <a:pt x="0" y="0"/>
                </a:moveTo>
                <a:cubicBezTo>
                  <a:pt x="243098" y="-14002"/>
                  <a:pt x="349930" y="2172"/>
                  <a:pt x="575492" y="0"/>
                </a:cubicBezTo>
                <a:cubicBezTo>
                  <a:pt x="801054" y="-2172"/>
                  <a:pt x="895130" y="-24225"/>
                  <a:pt x="1207901" y="0"/>
                </a:cubicBezTo>
                <a:cubicBezTo>
                  <a:pt x="1520672" y="24225"/>
                  <a:pt x="1581922" y="21981"/>
                  <a:pt x="1897226" y="0"/>
                </a:cubicBezTo>
                <a:cubicBezTo>
                  <a:pt x="2212530" y="-21981"/>
                  <a:pt x="2282250" y="24273"/>
                  <a:pt x="2529635" y="0"/>
                </a:cubicBezTo>
                <a:cubicBezTo>
                  <a:pt x="2777020" y="-24273"/>
                  <a:pt x="2919531" y="-8342"/>
                  <a:pt x="3048210" y="0"/>
                </a:cubicBezTo>
                <a:cubicBezTo>
                  <a:pt x="3176889" y="8342"/>
                  <a:pt x="3458856" y="25152"/>
                  <a:pt x="3623702" y="0"/>
                </a:cubicBezTo>
                <a:cubicBezTo>
                  <a:pt x="3788548" y="-25152"/>
                  <a:pt x="4073259" y="33356"/>
                  <a:pt x="4313028" y="0"/>
                </a:cubicBezTo>
                <a:cubicBezTo>
                  <a:pt x="4552797" y="-33356"/>
                  <a:pt x="4607989" y="21886"/>
                  <a:pt x="4831603" y="0"/>
                </a:cubicBezTo>
                <a:cubicBezTo>
                  <a:pt x="5055217" y="-21886"/>
                  <a:pt x="5310652" y="-40751"/>
                  <a:pt x="5691679" y="0"/>
                </a:cubicBezTo>
                <a:cubicBezTo>
                  <a:pt x="5688650" y="285882"/>
                  <a:pt x="5670312" y="403147"/>
                  <a:pt x="5691679" y="650948"/>
                </a:cubicBezTo>
                <a:cubicBezTo>
                  <a:pt x="5713046" y="898749"/>
                  <a:pt x="5704952" y="1024268"/>
                  <a:pt x="5691679" y="1384995"/>
                </a:cubicBezTo>
                <a:cubicBezTo>
                  <a:pt x="5522555" y="1398283"/>
                  <a:pt x="5165728" y="1418994"/>
                  <a:pt x="5002353" y="1384995"/>
                </a:cubicBezTo>
                <a:cubicBezTo>
                  <a:pt x="4838978" y="1350996"/>
                  <a:pt x="4452753" y="1399899"/>
                  <a:pt x="4256111" y="1384995"/>
                </a:cubicBezTo>
                <a:cubicBezTo>
                  <a:pt x="4059469" y="1370091"/>
                  <a:pt x="3819520" y="1379343"/>
                  <a:pt x="3566786" y="1384995"/>
                </a:cubicBezTo>
                <a:cubicBezTo>
                  <a:pt x="3314053" y="1390647"/>
                  <a:pt x="3154363" y="1381491"/>
                  <a:pt x="2877460" y="1384995"/>
                </a:cubicBezTo>
                <a:cubicBezTo>
                  <a:pt x="2600557" y="1388499"/>
                  <a:pt x="2398979" y="1364707"/>
                  <a:pt x="2188134" y="1384995"/>
                </a:cubicBezTo>
                <a:cubicBezTo>
                  <a:pt x="1977289" y="1405283"/>
                  <a:pt x="1777800" y="1395781"/>
                  <a:pt x="1669559" y="1384995"/>
                </a:cubicBezTo>
                <a:cubicBezTo>
                  <a:pt x="1561318" y="1374209"/>
                  <a:pt x="1177302" y="1369050"/>
                  <a:pt x="980234" y="1384995"/>
                </a:cubicBezTo>
                <a:cubicBezTo>
                  <a:pt x="783167" y="1400940"/>
                  <a:pt x="487016" y="1389633"/>
                  <a:pt x="0" y="1384995"/>
                </a:cubicBezTo>
                <a:cubicBezTo>
                  <a:pt x="19548" y="1224721"/>
                  <a:pt x="-7322" y="826144"/>
                  <a:pt x="0" y="664798"/>
                </a:cubicBezTo>
                <a:cubicBezTo>
                  <a:pt x="7322" y="503452"/>
                  <a:pt x="29534" y="251354"/>
                  <a:pt x="0" y="0"/>
                </a:cubicBezTo>
                <a:close/>
              </a:path>
              <a:path w="5691679" h="1384995" stroke="0" extrusionOk="0">
                <a:moveTo>
                  <a:pt x="0" y="0"/>
                </a:moveTo>
                <a:cubicBezTo>
                  <a:pt x="159928" y="-2986"/>
                  <a:pt x="410276" y="25281"/>
                  <a:pt x="518575" y="0"/>
                </a:cubicBezTo>
                <a:cubicBezTo>
                  <a:pt x="626875" y="-25281"/>
                  <a:pt x="858293" y="-11089"/>
                  <a:pt x="1094067" y="0"/>
                </a:cubicBezTo>
                <a:cubicBezTo>
                  <a:pt x="1329841" y="11089"/>
                  <a:pt x="1394420" y="-8026"/>
                  <a:pt x="1555726" y="0"/>
                </a:cubicBezTo>
                <a:cubicBezTo>
                  <a:pt x="1717032" y="8026"/>
                  <a:pt x="1893526" y="22960"/>
                  <a:pt x="2074301" y="0"/>
                </a:cubicBezTo>
                <a:cubicBezTo>
                  <a:pt x="2255077" y="-22960"/>
                  <a:pt x="2454207" y="-28622"/>
                  <a:pt x="2649793" y="0"/>
                </a:cubicBezTo>
                <a:cubicBezTo>
                  <a:pt x="2845379" y="28622"/>
                  <a:pt x="2885160" y="-13806"/>
                  <a:pt x="3111451" y="0"/>
                </a:cubicBezTo>
                <a:cubicBezTo>
                  <a:pt x="3337742" y="13806"/>
                  <a:pt x="3409980" y="-427"/>
                  <a:pt x="3573110" y="0"/>
                </a:cubicBezTo>
                <a:cubicBezTo>
                  <a:pt x="3736240" y="427"/>
                  <a:pt x="3920269" y="-3332"/>
                  <a:pt x="4262435" y="0"/>
                </a:cubicBezTo>
                <a:cubicBezTo>
                  <a:pt x="4604602" y="3332"/>
                  <a:pt x="4633808" y="3044"/>
                  <a:pt x="4951761" y="0"/>
                </a:cubicBezTo>
                <a:cubicBezTo>
                  <a:pt x="5269714" y="-3044"/>
                  <a:pt x="5521877" y="25130"/>
                  <a:pt x="5691679" y="0"/>
                </a:cubicBezTo>
                <a:cubicBezTo>
                  <a:pt x="5696905" y="265590"/>
                  <a:pt x="5662535" y="538211"/>
                  <a:pt x="5691679" y="692498"/>
                </a:cubicBezTo>
                <a:cubicBezTo>
                  <a:pt x="5720823" y="846785"/>
                  <a:pt x="5689215" y="1089875"/>
                  <a:pt x="5691679" y="1384995"/>
                </a:cubicBezTo>
                <a:cubicBezTo>
                  <a:pt x="5487463" y="1400389"/>
                  <a:pt x="5390532" y="1372278"/>
                  <a:pt x="5173104" y="1384995"/>
                </a:cubicBezTo>
                <a:cubicBezTo>
                  <a:pt x="4955676" y="1397712"/>
                  <a:pt x="4691483" y="1387923"/>
                  <a:pt x="4540695" y="1384995"/>
                </a:cubicBezTo>
                <a:cubicBezTo>
                  <a:pt x="4389907" y="1382067"/>
                  <a:pt x="4247243" y="1358361"/>
                  <a:pt x="3965203" y="1384995"/>
                </a:cubicBezTo>
                <a:cubicBezTo>
                  <a:pt x="3683163" y="1411629"/>
                  <a:pt x="3577524" y="1367742"/>
                  <a:pt x="3389711" y="1384995"/>
                </a:cubicBezTo>
                <a:cubicBezTo>
                  <a:pt x="3201898" y="1402248"/>
                  <a:pt x="2928309" y="1376353"/>
                  <a:pt x="2757302" y="1384995"/>
                </a:cubicBezTo>
                <a:cubicBezTo>
                  <a:pt x="2586295" y="1393637"/>
                  <a:pt x="2467782" y="1377438"/>
                  <a:pt x="2181810" y="1384995"/>
                </a:cubicBezTo>
                <a:cubicBezTo>
                  <a:pt x="1895838" y="1392552"/>
                  <a:pt x="1757669" y="1395800"/>
                  <a:pt x="1606318" y="1384995"/>
                </a:cubicBezTo>
                <a:cubicBezTo>
                  <a:pt x="1454967" y="1374190"/>
                  <a:pt x="1281313" y="1399536"/>
                  <a:pt x="1030826" y="1384995"/>
                </a:cubicBezTo>
                <a:cubicBezTo>
                  <a:pt x="780339" y="1370454"/>
                  <a:pt x="228104" y="1375911"/>
                  <a:pt x="0" y="1384995"/>
                </a:cubicBezTo>
                <a:cubicBezTo>
                  <a:pt x="417" y="1196874"/>
                  <a:pt x="-21025" y="932266"/>
                  <a:pt x="0" y="692498"/>
                </a:cubicBezTo>
                <a:cubicBezTo>
                  <a:pt x="21025" y="452730"/>
                  <a:pt x="-25032" y="21357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dirty="0"/>
              <a:t>Estadística chi-cuadrado: 20674.0978</a:t>
            </a:r>
          </a:p>
          <a:p>
            <a:r>
              <a:rPr lang="es-ES" sz="2800" dirty="0"/>
              <a:t>Valor p: 0.000…</a:t>
            </a:r>
          </a:p>
          <a:p>
            <a:r>
              <a:rPr lang="es-ES" sz="2800" dirty="0"/>
              <a:t>Grados de libertad: 54</a:t>
            </a:r>
          </a:p>
        </p:txBody>
      </p:sp>
    </p:spTree>
    <p:extLst>
      <p:ext uri="{BB962C8B-B14F-4D97-AF65-F5344CB8AC3E}">
        <p14:creationId xmlns:p14="http://schemas.microsoft.com/office/powerpoint/2010/main" val="269892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08A85DF-4E82-AB4D-440D-1DBE6333B923}"/>
              </a:ext>
            </a:extLst>
          </p:cNvPr>
          <p:cNvSpPr txBox="1"/>
          <p:nvPr/>
        </p:nvSpPr>
        <p:spPr>
          <a:xfrm>
            <a:off x="2149547" y="389594"/>
            <a:ext cx="7892906" cy="523220"/>
          </a:xfrm>
          <a:custGeom>
            <a:avLst/>
            <a:gdLst>
              <a:gd name="connsiteX0" fmla="*/ 0 w 7892906"/>
              <a:gd name="connsiteY0" fmla="*/ 0 h 523220"/>
              <a:gd name="connsiteX1" fmla="*/ 499884 w 7892906"/>
              <a:gd name="connsiteY1" fmla="*/ 0 h 523220"/>
              <a:gd name="connsiteX2" fmla="*/ 1078697 w 7892906"/>
              <a:gd name="connsiteY2" fmla="*/ 0 h 523220"/>
              <a:gd name="connsiteX3" fmla="*/ 1815368 w 7892906"/>
              <a:gd name="connsiteY3" fmla="*/ 0 h 523220"/>
              <a:gd name="connsiteX4" fmla="*/ 2315252 w 7892906"/>
              <a:gd name="connsiteY4" fmla="*/ 0 h 523220"/>
              <a:gd name="connsiteX5" fmla="*/ 3130853 w 7892906"/>
              <a:gd name="connsiteY5" fmla="*/ 0 h 523220"/>
              <a:gd name="connsiteX6" fmla="*/ 3551808 w 7892906"/>
              <a:gd name="connsiteY6" fmla="*/ 0 h 523220"/>
              <a:gd name="connsiteX7" fmla="*/ 4288479 w 7892906"/>
              <a:gd name="connsiteY7" fmla="*/ 0 h 523220"/>
              <a:gd name="connsiteX8" fmla="*/ 4867292 w 7892906"/>
              <a:gd name="connsiteY8" fmla="*/ 0 h 523220"/>
              <a:gd name="connsiteX9" fmla="*/ 5682892 w 7892906"/>
              <a:gd name="connsiteY9" fmla="*/ 0 h 523220"/>
              <a:gd name="connsiteX10" fmla="*/ 6261705 w 7892906"/>
              <a:gd name="connsiteY10" fmla="*/ 0 h 523220"/>
              <a:gd name="connsiteX11" fmla="*/ 7077306 w 7892906"/>
              <a:gd name="connsiteY11" fmla="*/ 0 h 523220"/>
              <a:gd name="connsiteX12" fmla="*/ 7892906 w 7892906"/>
              <a:gd name="connsiteY12" fmla="*/ 0 h 523220"/>
              <a:gd name="connsiteX13" fmla="*/ 7892906 w 7892906"/>
              <a:gd name="connsiteY13" fmla="*/ 523220 h 523220"/>
              <a:gd name="connsiteX14" fmla="*/ 7077306 w 7892906"/>
              <a:gd name="connsiteY14" fmla="*/ 523220 h 523220"/>
              <a:gd name="connsiteX15" fmla="*/ 6577422 w 7892906"/>
              <a:gd name="connsiteY15" fmla="*/ 523220 h 523220"/>
              <a:gd name="connsiteX16" fmla="*/ 5761821 w 7892906"/>
              <a:gd name="connsiteY16" fmla="*/ 523220 h 523220"/>
              <a:gd name="connsiteX17" fmla="*/ 4946221 w 7892906"/>
              <a:gd name="connsiteY17" fmla="*/ 523220 h 523220"/>
              <a:gd name="connsiteX18" fmla="*/ 4367408 w 7892906"/>
              <a:gd name="connsiteY18" fmla="*/ 523220 h 523220"/>
              <a:gd name="connsiteX19" fmla="*/ 3551808 w 7892906"/>
              <a:gd name="connsiteY19" fmla="*/ 523220 h 523220"/>
              <a:gd name="connsiteX20" fmla="*/ 3051924 w 7892906"/>
              <a:gd name="connsiteY20" fmla="*/ 523220 h 523220"/>
              <a:gd name="connsiteX21" fmla="*/ 2315252 w 7892906"/>
              <a:gd name="connsiteY21" fmla="*/ 523220 h 523220"/>
              <a:gd name="connsiteX22" fmla="*/ 1657510 w 7892906"/>
              <a:gd name="connsiteY22" fmla="*/ 523220 h 523220"/>
              <a:gd name="connsiteX23" fmla="*/ 999768 w 7892906"/>
              <a:gd name="connsiteY23" fmla="*/ 523220 h 523220"/>
              <a:gd name="connsiteX24" fmla="*/ 0 w 7892906"/>
              <a:gd name="connsiteY24" fmla="*/ 523220 h 523220"/>
              <a:gd name="connsiteX25" fmla="*/ 0 w 7892906"/>
              <a:gd name="connsiteY25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92906" h="523220" fill="none" extrusionOk="0">
                <a:moveTo>
                  <a:pt x="0" y="0"/>
                </a:moveTo>
                <a:cubicBezTo>
                  <a:pt x="107236" y="-11998"/>
                  <a:pt x="268016" y="-7600"/>
                  <a:pt x="499884" y="0"/>
                </a:cubicBezTo>
                <a:cubicBezTo>
                  <a:pt x="731752" y="7600"/>
                  <a:pt x="930367" y="-18164"/>
                  <a:pt x="1078697" y="0"/>
                </a:cubicBezTo>
                <a:cubicBezTo>
                  <a:pt x="1227027" y="18164"/>
                  <a:pt x="1610052" y="27145"/>
                  <a:pt x="1815368" y="0"/>
                </a:cubicBezTo>
                <a:cubicBezTo>
                  <a:pt x="2020684" y="-27145"/>
                  <a:pt x="2162726" y="17612"/>
                  <a:pt x="2315252" y="0"/>
                </a:cubicBezTo>
                <a:cubicBezTo>
                  <a:pt x="2467778" y="-17612"/>
                  <a:pt x="2857397" y="-17891"/>
                  <a:pt x="3130853" y="0"/>
                </a:cubicBezTo>
                <a:cubicBezTo>
                  <a:pt x="3404309" y="17891"/>
                  <a:pt x="3394511" y="-14571"/>
                  <a:pt x="3551808" y="0"/>
                </a:cubicBezTo>
                <a:cubicBezTo>
                  <a:pt x="3709106" y="14571"/>
                  <a:pt x="4115784" y="428"/>
                  <a:pt x="4288479" y="0"/>
                </a:cubicBezTo>
                <a:cubicBezTo>
                  <a:pt x="4461174" y="-428"/>
                  <a:pt x="4649986" y="-17183"/>
                  <a:pt x="4867292" y="0"/>
                </a:cubicBezTo>
                <a:cubicBezTo>
                  <a:pt x="5084598" y="17183"/>
                  <a:pt x="5360512" y="-38868"/>
                  <a:pt x="5682892" y="0"/>
                </a:cubicBezTo>
                <a:cubicBezTo>
                  <a:pt x="6005272" y="38868"/>
                  <a:pt x="6050026" y="14990"/>
                  <a:pt x="6261705" y="0"/>
                </a:cubicBezTo>
                <a:cubicBezTo>
                  <a:pt x="6473384" y="-14990"/>
                  <a:pt x="6765681" y="-24029"/>
                  <a:pt x="7077306" y="0"/>
                </a:cubicBezTo>
                <a:cubicBezTo>
                  <a:pt x="7388931" y="24029"/>
                  <a:pt x="7664188" y="19831"/>
                  <a:pt x="7892906" y="0"/>
                </a:cubicBezTo>
                <a:cubicBezTo>
                  <a:pt x="7899951" y="208949"/>
                  <a:pt x="7893124" y="386167"/>
                  <a:pt x="7892906" y="523220"/>
                </a:cubicBezTo>
                <a:cubicBezTo>
                  <a:pt x="7688493" y="488816"/>
                  <a:pt x="7246175" y="519509"/>
                  <a:pt x="7077306" y="523220"/>
                </a:cubicBezTo>
                <a:cubicBezTo>
                  <a:pt x="6908437" y="526931"/>
                  <a:pt x="6729977" y="527106"/>
                  <a:pt x="6577422" y="523220"/>
                </a:cubicBezTo>
                <a:cubicBezTo>
                  <a:pt x="6424867" y="519334"/>
                  <a:pt x="5999776" y="555633"/>
                  <a:pt x="5761821" y="523220"/>
                </a:cubicBezTo>
                <a:cubicBezTo>
                  <a:pt x="5523866" y="490807"/>
                  <a:pt x="5334749" y="496397"/>
                  <a:pt x="4946221" y="523220"/>
                </a:cubicBezTo>
                <a:cubicBezTo>
                  <a:pt x="4557693" y="550043"/>
                  <a:pt x="4656454" y="494879"/>
                  <a:pt x="4367408" y="523220"/>
                </a:cubicBezTo>
                <a:cubicBezTo>
                  <a:pt x="4078362" y="551561"/>
                  <a:pt x="3718174" y="499697"/>
                  <a:pt x="3551808" y="523220"/>
                </a:cubicBezTo>
                <a:cubicBezTo>
                  <a:pt x="3385442" y="546743"/>
                  <a:pt x="3255610" y="532453"/>
                  <a:pt x="3051924" y="523220"/>
                </a:cubicBezTo>
                <a:cubicBezTo>
                  <a:pt x="2848238" y="513987"/>
                  <a:pt x="2479543" y="506806"/>
                  <a:pt x="2315252" y="523220"/>
                </a:cubicBezTo>
                <a:cubicBezTo>
                  <a:pt x="2150961" y="539634"/>
                  <a:pt x="1830831" y="493532"/>
                  <a:pt x="1657510" y="523220"/>
                </a:cubicBezTo>
                <a:cubicBezTo>
                  <a:pt x="1484189" y="552908"/>
                  <a:pt x="1312745" y="547397"/>
                  <a:pt x="999768" y="523220"/>
                </a:cubicBezTo>
                <a:cubicBezTo>
                  <a:pt x="686791" y="499043"/>
                  <a:pt x="421370" y="479201"/>
                  <a:pt x="0" y="523220"/>
                </a:cubicBezTo>
                <a:cubicBezTo>
                  <a:pt x="25461" y="404242"/>
                  <a:pt x="-4997" y="122142"/>
                  <a:pt x="0" y="0"/>
                </a:cubicBezTo>
                <a:close/>
              </a:path>
              <a:path w="7892906" h="523220" stroke="0" extrusionOk="0">
                <a:moveTo>
                  <a:pt x="0" y="0"/>
                </a:moveTo>
                <a:cubicBezTo>
                  <a:pt x="104814" y="16586"/>
                  <a:pt x="265638" y="-4276"/>
                  <a:pt x="499884" y="0"/>
                </a:cubicBezTo>
                <a:cubicBezTo>
                  <a:pt x="734130" y="4276"/>
                  <a:pt x="936109" y="-12823"/>
                  <a:pt x="1078697" y="0"/>
                </a:cubicBezTo>
                <a:cubicBezTo>
                  <a:pt x="1221285" y="12823"/>
                  <a:pt x="1380581" y="-207"/>
                  <a:pt x="1499652" y="0"/>
                </a:cubicBezTo>
                <a:cubicBezTo>
                  <a:pt x="1618724" y="207"/>
                  <a:pt x="1808721" y="18957"/>
                  <a:pt x="1999536" y="0"/>
                </a:cubicBezTo>
                <a:cubicBezTo>
                  <a:pt x="2190351" y="-18957"/>
                  <a:pt x="2412225" y="-2971"/>
                  <a:pt x="2578349" y="0"/>
                </a:cubicBezTo>
                <a:cubicBezTo>
                  <a:pt x="2744473" y="2971"/>
                  <a:pt x="2793766" y="4184"/>
                  <a:pt x="2999304" y="0"/>
                </a:cubicBezTo>
                <a:cubicBezTo>
                  <a:pt x="3204843" y="-4184"/>
                  <a:pt x="3247695" y="848"/>
                  <a:pt x="3420259" y="0"/>
                </a:cubicBezTo>
                <a:cubicBezTo>
                  <a:pt x="3592823" y="-848"/>
                  <a:pt x="3877086" y="36771"/>
                  <a:pt x="4156930" y="0"/>
                </a:cubicBezTo>
                <a:cubicBezTo>
                  <a:pt x="4436774" y="-36771"/>
                  <a:pt x="4689898" y="10941"/>
                  <a:pt x="4893602" y="0"/>
                </a:cubicBezTo>
                <a:cubicBezTo>
                  <a:pt x="5097306" y="-10941"/>
                  <a:pt x="5435340" y="34214"/>
                  <a:pt x="5709202" y="0"/>
                </a:cubicBezTo>
                <a:cubicBezTo>
                  <a:pt x="5983064" y="-34214"/>
                  <a:pt x="6223672" y="20548"/>
                  <a:pt x="6366944" y="0"/>
                </a:cubicBezTo>
                <a:cubicBezTo>
                  <a:pt x="6510216" y="-20548"/>
                  <a:pt x="6783783" y="19828"/>
                  <a:pt x="6945757" y="0"/>
                </a:cubicBezTo>
                <a:cubicBezTo>
                  <a:pt x="7107731" y="-19828"/>
                  <a:pt x="7596989" y="34991"/>
                  <a:pt x="7892906" y="0"/>
                </a:cubicBezTo>
                <a:cubicBezTo>
                  <a:pt x="7904607" y="225187"/>
                  <a:pt x="7901138" y="269620"/>
                  <a:pt x="7892906" y="523220"/>
                </a:cubicBezTo>
                <a:cubicBezTo>
                  <a:pt x="7675065" y="528300"/>
                  <a:pt x="7443528" y="529203"/>
                  <a:pt x="7235164" y="523220"/>
                </a:cubicBezTo>
                <a:cubicBezTo>
                  <a:pt x="7026800" y="517237"/>
                  <a:pt x="6909938" y="537020"/>
                  <a:pt x="6656351" y="523220"/>
                </a:cubicBezTo>
                <a:cubicBezTo>
                  <a:pt x="6402764" y="509420"/>
                  <a:pt x="6193618" y="496790"/>
                  <a:pt x="5998609" y="523220"/>
                </a:cubicBezTo>
                <a:cubicBezTo>
                  <a:pt x="5803600" y="549650"/>
                  <a:pt x="5621595" y="526560"/>
                  <a:pt x="5419795" y="523220"/>
                </a:cubicBezTo>
                <a:cubicBezTo>
                  <a:pt x="5217995" y="519880"/>
                  <a:pt x="5113323" y="537459"/>
                  <a:pt x="4840982" y="523220"/>
                </a:cubicBezTo>
                <a:cubicBezTo>
                  <a:pt x="4568641" y="508981"/>
                  <a:pt x="4466573" y="526240"/>
                  <a:pt x="4262169" y="523220"/>
                </a:cubicBezTo>
                <a:cubicBezTo>
                  <a:pt x="4057765" y="520200"/>
                  <a:pt x="3905940" y="545973"/>
                  <a:pt x="3762285" y="523220"/>
                </a:cubicBezTo>
                <a:cubicBezTo>
                  <a:pt x="3618630" y="500467"/>
                  <a:pt x="3370357" y="501611"/>
                  <a:pt x="3104543" y="523220"/>
                </a:cubicBezTo>
                <a:cubicBezTo>
                  <a:pt x="2838729" y="544829"/>
                  <a:pt x="2763602" y="490627"/>
                  <a:pt x="2446801" y="523220"/>
                </a:cubicBezTo>
                <a:cubicBezTo>
                  <a:pt x="2130000" y="555813"/>
                  <a:pt x="2022118" y="523614"/>
                  <a:pt x="1631201" y="523220"/>
                </a:cubicBezTo>
                <a:cubicBezTo>
                  <a:pt x="1240284" y="522826"/>
                  <a:pt x="1316278" y="523761"/>
                  <a:pt x="1052387" y="523220"/>
                </a:cubicBezTo>
                <a:cubicBezTo>
                  <a:pt x="788496" y="522679"/>
                  <a:pt x="475909" y="565863"/>
                  <a:pt x="0" y="523220"/>
                </a:cubicBezTo>
                <a:cubicBezTo>
                  <a:pt x="-16604" y="284966"/>
                  <a:pt x="-8708" y="15882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SER O NO FIN DE SEMANA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FCA6D9-9F83-BD90-96A2-2BCA5E4EA0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82816F66-BF39-A185-D34C-C8F2E677EB16}"/>
              </a:ext>
            </a:extLst>
          </p:cNvPr>
          <p:cNvSpPr/>
          <p:nvPr/>
        </p:nvSpPr>
        <p:spPr>
          <a:xfrm>
            <a:off x="9114502" y="2654710"/>
            <a:ext cx="2706271" cy="1218130"/>
          </a:xfrm>
          <a:custGeom>
            <a:avLst/>
            <a:gdLst>
              <a:gd name="connsiteX0" fmla="*/ 0 w 2706271"/>
              <a:gd name="connsiteY0" fmla="*/ 203026 h 1218130"/>
              <a:gd name="connsiteX1" fmla="*/ 203026 w 2706271"/>
              <a:gd name="connsiteY1" fmla="*/ 0 h 1218130"/>
              <a:gd name="connsiteX2" fmla="*/ 1578658 w 2706271"/>
              <a:gd name="connsiteY2" fmla="*/ 0 h 1218130"/>
              <a:gd name="connsiteX3" fmla="*/ 1578658 w 2706271"/>
              <a:gd name="connsiteY3" fmla="*/ 0 h 1218130"/>
              <a:gd name="connsiteX4" fmla="*/ 2255226 w 2706271"/>
              <a:gd name="connsiteY4" fmla="*/ 0 h 1218130"/>
              <a:gd name="connsiteX5" fmla="*/ 2503245 w 2706271"/>
              <a:gd name="connsiteY5" fmla="*/ 0 h 1218130"/>
              <a:gd name="connsiteX6" fmla="*/ 2706271 w 2706271"/>
              <a:gd name="connsiteY6" fmla="*/ 203026 h 1218130"/>
              <a:gd name="connsiteX7" fmla="*/ 2706271 w 2706271"/>
              <a:gd name="connsiteY7" fmla="*/ 710576 h 1218130"/>
              <a:gd name="connsiteX8" fmla="*/ 2706271 w 2706271"/>
              <a:gd name="connsiteY8" fmla="*/ 710576 h 1218130"/>
              <a:gd name="connsiteX9" fmla="*/ 2706271 w 2706271"/>
              <a:gd name="connsiteY9" fmla="*/ 1015108 h 1218130"/>
              <a:gd name="connsiteX10" fmla="*/ 2706271 w 2706271"/>
              <a:gd name="connsiteY10" fmla="*/ 1015104 h 1218130"/>
              <a:gd name="connsiteX11" fmla="*/ 2503245 w 2706271"/>
              <a:gd name="connsiteY11" fmla="*/ 1218130 h 1218130"/>
              <a:gd name="connsiteX12" fmla="*/ 2255226 w 2706271"/>
              <a:gd name="connsiteY12" fmla="*/ 1218130 h 1218130"/>
              <a:gd name="connsiteX13" fmla="*/ 1885026 w 2706271"/>
              <a:gd name="connsiteY13" fmla="*/ 2014458 h 1218130"/>
              <a:gd name="connsiteX14" fmla="*/ 1578658 w 2706271"/>
              <a:gd name="connsiteY14" fmla="*/ 1218130 h 1218130"/>
              <a:gd name="connsiteX15" fmla="*/ 203026 w 2706271"/>
              <a:gd name="connsiteY15" fmla="*/ 1218130 h 1218130"/>
              <a:gd name="connsiteX16" fmla="*/ 0 w 2706271"/>
              <a:gd name="connsiteY16" fmla="*/ 1015104 h 1218130"/>
              <a:gd name="connsiteX17" fmla="*/ 0 w 2706271"/>
              <a:gd name="connsiteY17" fmla="*/ 1015108 h 1218130"/>
              <a:gd name="connsiteX18" fmla="*/ 0 w 2706271"/>
              <a:gd name="connsiteY18" fmla="*/ 710576 h 1218130"/>
              <a:gd name="connsiteX19" fmla="*/ 0 w 2706271"/>
              <a:gd name="connsiteY19" fmla="*/ 710576 h 1218130"/>
              <a:gd name="connsiteX20" fmla="*/ 0 w 2706271"/>
              <a:gd name="connsiteY20" fmla="*/ 203026 h 121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6271" h="1218130" fill="none" extrusionOk="0">
                <a:moveTo>
                  <a:pt x="0" y="203026"/>
                </a:moveTo>
                <a:cubicBezTo>
                  <a:pt x="17920" y="100597"/>
                  <a:pt x="70468" y="8215"/>
                  <a:pt x="203026" y="0"/>
                </a:cubicBezTo>
                <a:cubicBezTo>
                  <a:pt x="824103" y="113615"/>
                  <a:pt x="1296772" y="-120288"/>
                  <a:pt x="1578658" y="0"/>
                </a:cubicBezTo>
                <a:lnTo>
                  <a:pt x="1578658" y="0"/>
                </a:lnTo>
                <a:cubicBezTo>
                  <a:pt x="1711763" y="39275"/>
                  <a:pt x="2018378" y="-3662"/>
                  <a:pt x="2255226" y="0"/>
                </a:cubicBezTo>
                <a:cubicBezTo>
                  <a:pt x="2348383" y="12698"/>
                  <a:pt x="2383641" y="15435"/>
                  <a:pt x="2503245" y="0"/>
                </a:cubicBezTo>
                <a:cubicBezTo>
                  <a:pt x="2622380" y="11164"/>
                  <a:pt x="2704267" y="91178"/>
                  <a:pt x="2706271" y="203026"/>
                </a:cubicBezTo>
                <a:cubicBezTo>
                  <a:pt x="2707011" y="288704"/>
                  <a:pt x="2708700" y="486589"/>
                  <a:pt x="2706271" y="710576"/>
                </a:cubicBezTo>
                <a:lnTo>
                  <a:pt x="2706271" y="710576"/>
                </a:lnTo>
                <a:cubicBezTo>
                  <a:pt x="2702907" y="831595"/>
                  <a:pt x="2700897" y="962104"/>
                  <a:pt x="2706271" y="1015108"/>
                </a:cubicBezTo>
                <a:lnTo>
                  <a:pt x="2706271" y="1015104"/>
                </a:lnTo>
                <a:cubicBezTo>
                  <a:pt x="2693531" y="1111277"/>
                  <a:pt x="2611586" y="1230463"/>
                  <a:pt x="2503245" y="1218130"/>
                </a:cubicBezTo>
                <a:cubicBezTo>
                  <a:pt x="2412667" y="1220724"/>
                  <a:pt x="2341362" y="1240045"/>
                  <a:pt x="2255226" y="1218130"/>
                </a:cubicBezTo>
                <a:cubicBezTo>
                  <a:pt x="2192113" y="1332346"/>
                  <a:pt x="1972917" y="1678160"/>
                  <a:pt x="1885026" y="2014458"/>
                </a:cubicBezTo>
                <a:cubicBezTo>
                  <a:pt x="1770722" y="1614888"/>
                  <a:pt x="1651286" y="1302580"/>
                  <a:pt x="1578658" y="1218130"/>
                </a:cubicBezTo>
                <a:cubicBezTo>
                  <a:pt x="1195676" y="1141157"/>
                  <a:pt x="799961" y="1130163"/>
                  <a:pt x="203026" y="1218130"/>
                </a:cubicBezTo>
                <a:cubicBezTo>
                  <a:pt x="90696" y="1220960"/>
                  <a:pt x="-2399" y="1129814"/>
                  <a:pt x="0" y="1015104"/>
                </a:cubicBezTo>
                <a:lnTo>
                  <a:pt x="0" y="1015108"/>
                </a:lnTo>
                <a:cubicBezTo>
                  <a:pt x="-3668" y="926650"/>
                  <a:pt x="24138" y="834922"/>
                  <a:pt x="0" y="710576"/>
                </a:cubicBezTo>
                <a:lnTo>
                  <a:pt x="0" y="710576"/>
                </a:lnTo>
                <a:cubicBezTo>
                  <a:pt x="-13126" y="494883"/>
                  <a:pt x="23817" y="380809"/>
                  <a:pt x="0" y="203026"/>
                </a:cubicBezTo>
                <a:close/>
              </a:path>
              <a:path w="2706271" h="1218130" stroke="0" extrusionOk="0">
                <a:moveTo>
                  <a:pt x="0" y="203026"/>
                </a:moveTo>
                <a:cubicBezTo>
                  <a:pt x="-1993" y="94306"/>
                  <a:pt x="105297" y="-9738"/>
                  <a:pt x="203026" y="0"/>
                </a:cubicBezTo>
                <a:cubicBezTo>
                  <a:pt x="558854" y="-114517"/>
                  <a:pt x="1210672" y="111038"/>
                  <a:pt x="1578658" y="0"/>
                </a:cubicBezTo>
                <a:lnTo>
                  <a:pt x="1578658" y="0"/>
                </a:lnTo>
                <a:cubicBezTo>
                  <a:pt x="1763466" y="33656"/>
                  <a:pt x="1932459" y="41360"/>
                  <a:pt x="2255226" y="0"/>
                </a:cubicBezTo>
                <a:cubicBezTo>
                  <a:pt x="2374500" y="-10062"/>
                  <a:pt x="2388571" y="15591"/>
                  <a:pt x="2503245" y="0"/>
                </a:cubicBezTo>
                <a:cubicBezTo>
                  <a:pt x="2609029" y="-14952"/>
                  <a:pt x="2722624" y="78221"/>
                  <a:pt x="2706271" y="203026"/>
                </a:cubicBezTo>
                <a:cubicBezTo>
                  <a:pt x="2724158" y="413438"/>
                  <a:pt x="2712515" y="616858"/>
                  <a:pt x="2706271" y="710576"/>
                </a:cubicBezTo>
                <a:lnTo>
                  <a:pt x="2706271" y="710576"/>
                </a:lnTo>
                <a:cubicBezTo>
                  <a:pt x="2707418" y="809756"/>
                  <a:pt x="2706964" y="932556"/>
                  <a:pt x="2706271" y="1015108"/>
                </a:cubicBezTo>
                <a:lnTo>
                  <a:pt x="2706271" y="1015104"/>
                </a:lnTo>
                <a:cubicBezTo>
                  <a:pt x="2712695" y="1126531"/>
                  <a:pt x="2604124" y="1221389"/>
                  <a:pt x="2503245" y="1218130"/>
                </a:cubicBezTo>
                <a:cubicBezTo>
                  <a:pt x="2445227" y="1238193"/>
                  <a:pt x="2357174" y="1212479"/>
                  <a:pt x="2255226" y="1218130"/>
                </a:cubicBezTo>
                <a:cubicBezTo>
                  <a:pt x="2198657" y="1313610"/>
                  <a:pt x="2056116" y="1665786"/>
                  <a:pt x="1885026" y="2014458"/>
                </a:cubicBezTo>
                <a:cubicBezTo>
                  <a:pt x="1734138" y="1765812"/>
                  <a:pt x="1656644" y="1533602"/>
                  <a:pt x="1578658" y="1218130"/>
                </a:cubicBezTo>
                <a:cubicBezTo>
                  <a:pt x="964856" y="1174277"/>
                  <a:pt x="438612" y="1302497"/>
                  <a:pt x="203026" y="1218130"/>
                </a:cubicBezTo>
                <a:cubicBezTo>
                  <a:pt x="72161" y="1222298"/>
                  <a:pt x="16440" y="1114382"/>
                  <a:pt x="0" y="1015104"/>
                </a:cubicBezTo>
                <a:lnTo>
                  <a:pt x="0" y="1015108"/>
                </a:lnTo>
                <a:cubicBezTo>
                  <a:pt x="7197" y="983976"/>
                  <a:pt x="3122" y="787860"/>
                  <a:pt x="0" y="710576"/>
                </a:cubicBezTo>
                <a:lnTo>
                  <a:pt x="0" y="710576"/>
                </a:lnTo>
                <a:cubicBezTo>
                  <a:pt x="-25947" y="505979"/>
                  <a:pt x="24713" y="361284"/>
                  <a:pt x="0" y="203026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Hay que tener en cuenta que solo el 28.5% de los días son fin de semana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003647-71AB-4671-05C3-6FDF5B544C9D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517405-C3A1-A0CF-A7CF-56B047948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67" y="1358610"/>
            <a:ext cx="6149873" cy="19051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356F00D-4DDC-A1EF-1974-E640167D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66" y="3709571"/>
            <a:ext cx="6157737" cy="22837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C3CE82D-314E-A132-84DE-9314546E48D3}"/>
              </a:ext>
            </a:extLst>
          </p:cNvPr>
          <p:cNvSpPr txBox="1"/>
          <p:nvPr/>
        </p:nvSpPr>
        <p:spPr>
          <a:xfrm>
            <a:off x="1612489" y="6135330"/>
            <a:ext cx="4414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VAMA: Vehículo abandonado en vías y espacios públicos de la ciudad de Madrid.</a:t>
            </a:r>
          </a:p>
        </p:txBody>
      </p:sp>
    </p:spTree>
    <p:extLst>
      <p:ext uri="{BB962C8B-B14F-4D97-AF65-F5344CB8AC3E}">
        <p14:creationId xmlns:p14="http://schemas.microsoft.com/office/powerpoint/2010/main" val="250247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45EFF7-F8F8-608A-D625-17536458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63F337A2-1679-A4A4-FE36-7CC6F393DC81}"/>
              </a:ext>
            </a:extLst>
          </p:cNvPr>
          <p:cNvSpPr/>
          <p:nvPr/>
        </p:nvSpPr>
        <p:spPr>
          <a:xfrm>
            <a:off x="7980340" y="2313042"/>
            <a:ext cx="3840434" cy="1559798"/>
          </a:xfrm>
          <a:custGeom>
            <a:avLst/>
            <a:gdLst>
              <a:gd name="connsiteX0" fmla="*/ 0 w 3840434"/>
              <a:gd name="connsiteY0" fmla="*/ 259972 h 1559798"/>
              <a:gd name="connsiteX1" fmla="*/ 259972 w 3840434"/>
              <a:gd name="connsiteY1" fmla="*/ 0 h 1559798"/>
              <a:gd name="connsiteX2" fmla="*/ 2240253 w 3840434"/>
              <a:gd name="connsiteY2" fmla="*/ 0 h 1559798"/>
              <a:gd name="connsiteX3" fmla="*/ 2240253 w 3840434"/>
              <a:gd name="connsiteY3" fmla="*/ 0 h 1559798"/>
              <a:gd name="connsiteX4" fmla="*/ 3200362 w 3840434"/>
              <a:gd name="connsiteY4" fmla="*/ 0 h 1559798"/>
              <a:gd name="connsiteX5" fmla="*/ 3580462 w 3840434"/>
              <a:gd name="connsiteY5" fmla="*/ 0 h 1559798"/>
              <a:gd name="connsiteX6" fmla="*/ 3840434 w 3840434"/>
              <a:gd name="connsiteY6" fmla="*/ 259972 h 1559798"/>
              <a:gd name="connsiteX7" fmla="*/ 3840434 w 3840434"/>
              <a:gd name="connsiteY7" fmla="*/ 909882 h 1559798"/>
              <a:gd name="connsiteX8" fmla="*/ 3840434 w 3840434"/>
              <a:gd name="connsiteY8" fmla="*/ 909882 h 1559798"/>
              <a:gd name="connsiteX9" fmla="*/ 3840434 w 3840434"/>
              <a:gd name="connsiteY9" fmla="*/ 1299832 h 1559798"/>
              <a:gd name="connsiteX10" fmla="*/ 3840434 w 3840434"/>
              <a:gd name="connsiteY10" fmla="*/ 1299826 h 1559798"/>
              <a:gd name="connsiteX11" fmla="*/ 3580462 w 3840434"/>
              <a:gd name="connsiteY11" fmla="*/ 1559798 h 1559798"/>
              <a:gd name="connsiteX12" fmla="*/ 3200362 w 3840434"/>
              <a:gd name="connsiteY12" fmla="*/ 1559798 h 1559798"/>
              <a:gd name="connsiteX13" fmla="*/ 2675016 w 3840434"/>
              <a:gd name="connsiteY13" fmla="*/ 2579485 h 1559798"/>
              <a:gd name="connsiteX14" fmla="*/ 2240253 w 3840434"/>
              <a:gd name="connsiteY14" fmla="*/ 1559798 h 1559798"/>
              <a:gd name="connsiteX15" fmla="*/ 259972 w 3840434"/>
              <a:gd name="connsiteY15" fmla="*/ 1559798 h 1559798"/>
              <a:gd name="connsiteX16" fmla="*/ 0 w 3840434"/>
              <a:gd name="connsiteY16" fmla="*/ 1299826 h 1559798"/>
              <a:gd name="connsiteX17" fmla="*/ 0 w 3840434"/>
              <a:gd name="connsiteY17" fmla="*/ 1299832 h 1559798"/>
              <a:gd name="connsiteX18" fmla="*/ 0 w 3840434"/>
              <a:gd name="connsiteY18" fmla="*/ 909882 h 1559798"/>
              <a:gd name="connsiteX19" fmla="*/ 0 w 3840434"/>
              <a:gd name="connsiteY19" fmla="*/ 909882 h 1559798"/>
              <a:gd name="connsiteX20" fmla="*/ 0 w 3840434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40434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665951" y="160942"/>
                  <a:pt x="1844619" y="155406"/>
                  <a:pt x="2240253" y="0"/>
                </a:cubicBezTo>
                <a:lnTo>
                  <a:pt x="2240253" y="0"/>
                </a:lnTo>
                <a:cubicBezTo>
                  <a:pt x="2665388" y="55122"/>
                  <a:pt x="3060743" y="58628"/>
                  <a:pt x="3200362" y="0"/>
                </a:cubicBezTo>
                <a:cubicBezTo>
                  <a:pt x="3286802" y="29831"/>
                  <a:pt x="3507913" y="-28278"/>
                  <a:pt x="3580462" y="0"/>
                </a:cubicBezTo>
                <a:cubicBezTo>
                  <a:pt x="3732756" y="13885"/>
                  <a:pt x="3814539" y="120015"/>
                  <a:pt x="3840434" y="259972"/>
                </a:cubicBezTo>
                <a:cubicBezTo>
                  <a:pt x="3815479" y="402262"/>
                  <a:pt x="3828596" y="618165"/>
                  <a:pt x="3840434" y="909882"/>
                </a:cubicBezTo>
                <a:lnTo>
                  <a:pt x="3840434" y="909882"/>
                </a:lnTo>
                <a:cubicBezTo>
                  <a:pt x="3814626" y="973243"/>
                  <a:pt x="3819867" y="1177278"/>
                  <a:pt x="3840434" y="1299832"/>
                </a:cubicBezTo>
                <a:lnTo>
                  <a:pt x="3840434" y="1299826"/>
                </a:lnTo>
                <a:cubicBezTo>
                  <a:pt x="3837528" y="1439766"/>
                  <a:pt x="3721559" y="1567880"/>
                  <a:pt x="3580462" y="1559798"/>
                </a:cubicBezTo>
                <a:cubicBezTo>
                  <a:pt x="3505822" y="1573819"/>
                  <a:pt x="3269170" y="1536153"/>
                  <a:pt x="3200362" y="1559798"/>
                </a:cubicBezTo>
                <a:cubicBezTo>
                  <a:pt x="3052572" y="1716073"/>
                  <a:pt x="2880211" y="2157687"/>
                  <a:pt x="2675016" y="2579485"/>
                </a:cubicBezTo>
                <a:cubicBezTo>
                  <a:pt x="2551166" y="2124998"/>
                  <a:pt x="2404500" y="1818422"/>
                  <a:pt x="2240253" y="1559798"/>
                </a:cubicBezTo>
                <a:cubicBezTo>
                  <a:pt x="1279130" y="1560667"/>
                  <a:pt x="770123" y="1662358"/>
                  <a:pt x="259972" y="1559798"/>
                </a:cubicBezTo>
                <a:cubicBezTo>
                  <a:pt x="116249" y="1561812"/>
                  <a:pt x="-6709" y="1450625"/>
                  <a:pt x="0" y="1299826"/>
                </a:cubicBezTo>
                <a:lnTo>
                  <a:pt x="0" y="1299832"/>
                </a:lnTo>
                <a:cubicBezTo>
                  <a:pt x="18567" y="1174941"/>
                  <a:pt x="22696" y="1020091"/>
                  <a:pt x="0" y="909882"/>
                </a:cubicBezTo>
                <a:lnTo>
                  <a:pt x="0" y="909882"/>
                </a:lnTo>
                <a:cubicBezTo>
                  <a:pt x="-7976" y="607850"/>
                  <a:pt x="-42233" y="464371"/>
                  <a:pt x="0" y="259972"/>
                </a:cubicBezTo>
                <a:close/>
              </a:path>
              <a:path w="3840434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884675" y="157056"/>
                  <a:pt x="1562178" y="-26874"/>
                  <a:pt x="2240253" y="0"/>
                </a:cubicBezTo>
                <a:lnTo>
                  <a:pt x="2240253" y="0"/>
                </a:lnTo>
                <a:cubicBezTo>
                  <a:pt x="2382905" y="-64846"/>
                  <a:pt x="3008341" y="-79320"/>
                  <a:pt x="3200362" y="0"/>
                </a:cubicBezTo>
                <a:cubicBezTo>
                  <a:pt x="3355303" y="30901"/>
                  <a:pt x="3529954" y="-32214"/>
                  <a:pt x="3580462" y="0"/>
                </a:cubicBezTo>
                <a:cubicBezTo>
                  <a:pt x="3715801" y="-19420"/>
                  <a:pt x="3847166" y="111174"/>
                  <a:pt x="3840434" y="259972"/>
                </a:cubicBezTo>
                <a:cubicBezTo>
                  <a:pt x="3818899" y="411224"/>
                  <a:pt x="3803202" y="798107"/>
                  <a:pt x="3840434" y="909882"/>
                </a:cubicBezTo>
                <a:lnTo>
                  <a:pt x="3840434" y="909882"/>
                </a:lnTo>
                <a:cubicBezTo>
                  <a:pt x="3818391" y="1002791"/>
                  <a:pt x="3814600" y="1155035"/>
                  <a:pt x="3840434" y="1299832"/>
                </a:cubicBezTo>
                <a:lnTo>
                  <a:pt x="3840434" y="1299826"/>
                </a:lnTo>
                <a:cubicBezTo>
                  <a:pt x="3845339" y="1442870"/>
                  <a:pt x="3700733" y="1566551"/>
                  <a:pt x="3580462" y="1559798"/>
                </a:cubicBezTo>
                <a:cubicBezTo>
                  <a:pt x="3391448" y="1540664"/>
                  <a:pt x="3296991" y="1545229"/>
                  <a:pt x="3200362" y="1559798"/>
                </a:cubicBezTo>
                <a:cubicBezTo>
                  <a:pt x="2988170" y="1802509"/>
                  <a:pt x="2883741" y="2148350"/>
                  <a:pt x="2675016" y="2579485"/>
                </a:cubicBezTo>
                <a:cubicBezTo>
                  <a:pt x="2529320" y="2217946"/>
                  <a:pt x="2411247" y="1819471"/>
                  <a:pt x="2240253" y="1559798"/>
                </a:cubicBezTo>
                <a:cubicBezTo>
                  <a:pt x="1763339" y="1536191"/>
                  <a:pt x="1209299" y="1699153"/>
                  <a:pt x="259972" y="1559798"/>
                </a:cubicBezTo>
                <a:cubicBezTo>
                  <a:pt x="94014" y="1564775"/>
                  <a:pt x="6338" y="1438451"/>
                  <a:pt x="0" y="1299826"/>
                </a:cubicBezTo>
                <a:lnTo>
                  <a:pt x="0" y="1299832"/>
                </a:lnTo>
                <a:cubicBezTo>
                  <a:pt x="2665" y="1149805"/>
                  <a:pt x="2563" y="955557"/>
                  <a:pt x="0" y="909882"/>
                </a:cubicBezTo>
                <a:lnTo>
                  <a:pt x="0" y="909882"/>
                </a:lnTo>
                <a:cubicBezTo>
                  <a:pt x="17516" y="615368"/>
                  <a:pt x="-16193" y="495781"/>
                  <a:pt x="0" y="259972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Para la relación entre motivo de retirada y ser o no festivo la prueba de chi cuadrado también es la apropiada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32F3A6-D0CD-C3A8-B7BD-D086B0B6AAEE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A174B30-F7B0-CC01-E60A-07E60B4013F9}"/>
              </a:ext>
            </a:extLst>
          </p:cNvPr>
          <p:cNvSpPr txBox="1"/>
          <p:nvPr/>
        </p:nvSpPr>
        <p:spPr>
          <a:xfrm>
            <a:off x="3240326" y="406830"/>
            <a:ext cx="6640492" cy="523220"/>
          </a:xfrm>
          <a:custGeom>
            <a:avLst/>
            <a:gdLst>
              <a:gd name="connsiteX0" fmla="*/ 0 w 6640492"/>
              <a:gd name="connsiteY0" fmla="*/ 0 h 523220"/>
              <a:gd name="connsiteX1" fmla="*/ 796859 w 6640492"/>
              <a:gd name="connsiteY1" fmla="*/ 0 h 523220"/>
              <a:gd name="connsiteX2" fmla="*/ 1527313 w 6640492"/>
              <a:gd name="connsiteY2" fmla="*/ 0 h 523220"/>
              <a:gd name="connsiteX3" fmla="*/ 2191362 w 6640492"/>
              <a:gd name="connsiteY3" fmla="*/ 0 h 523220"/>
              <a:gd name="connsiteX4" fmla="*/ 2722602 w 6640492"/>
              <a:gd name="connsiteY4" fmla="*/ 0 h 523220"/>
              <a:gd name="connsiteX5" fmla="*/ 3320246 w 6640492"/>
              <a:gd name="connsiteY5" fmla="*/ 0 h 523220"/>
              <a:gd name="connsiteX6" fmla="*/ 4050700 w 6640492"/>
              <a:gd name="connsiteY6" fmla="*/ 0 h 523220"/>
              <a:gd name="connsiteX7" fmla="*/ 4581939 w 6640492"/>
              <a:gd name="connsiteY7" fmla="*/ 0 h 523220"/>
              <a:gd name="connsiteX8" fmla="*/ 5378799 w 6640492"/>
              <a:gd name="connsiteY8" fmla="*/ 0 h 523220"/>
              <a:gd name="connsiteX9" fmla="*/ 5843633 w 6640492"/>
              <a:gd name="connsiteY9" fmla="*/ 0 h 523220"/>
              <a:gd name="connsiteX10" fmla="*/ 6640492 w 6640492"/>
              <a:gd name="connsiteY10" fmla="*/ 0 h 523220"/>
              <a:gd name="connsiteX11" fmla="*/ 6640492 w 6640492"/>
              <a:gd name="connsiteY11" fmla="*/ 523220 h 523220"/>
              <a:gd name="connsiteX12" fmla="*/ 6175658 w 6640492"/>
              <a:gd name="connsiteY12" fmla="*/ 523220 h 523220"/>
              <a:gd name="connsiteX13" fmla="*/ 5445203 w 6640492"/>
              <a:gd name="connsiteY13" fmla="*/ 523220 h 523220"/>
              <a:gd name="connsiteX14" fmla="*/ 4714749 w 6640492"/>
              <a:gd name="connsiteY14" fmla="*/ 523220 h 523220"/>
              <a:gd name="connsiteX15" fmla="*/ 3984295 w 6640492"/>
              <a:gd name="connsiteY15" fmla="*/ 523220 h 523220"/>
              <a:gd name="connsiteX16" fmla="*/ 3453056 w 6640492"/>
              <a:gd name="connsiteY16" fmla="*/ 523220 h 523220"/>
              <a:gd name="connsiteX17" fmla="*/ 2722602 w 6640492"/>
              <a:gd name="connsiteY17" fmla="*/ 523220 h 523220"/>
              <a:gd name="connsiteX18" fmla="*/ 2191362 w 6640492"/>
              <a:gd name="connsiteY18" fmla="*/ 523220 h 523220"/>
              <a:gd name="connsiteX19" fmla="*/ 1394503 w 6640492"/>
              <a:gd name="connsiteY19" fmla="*/ 523220 h 523220"/>
              <a:gd name="connsiteX20" fmla="*/ 597644 w 6640492"/>
              <a:gd name="connsiteY20" fmla="*/ 523220 h 523220"/>
              <a:gd name="connsiteX21" fmla="*/ 0 w 6640492"/>
              <a:gd name="connsiteY21" fmla="*/ 523220 h 523220"/>
              <a:gd name="connsiteX22" fmla="*/ 0 w 6640492"/>
              <a:gd name="connsiteY22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40492" h="523220" fill="none" extrusionOk="0">
                <a:moveTo>
                  <a:pt x="0" y="0"/>
                </a:moveTo>
                <a:cubicBezTo>
                  <a:pt x="163255" y="-32018"/>
                  <a:pt x="488020" y="21563"/>
                  <a:pt x="796859" y="0"/>
                </a:cubicBezTo>
                <a:cubicBezTo>
                  <a:pt x="1105698" y="-21563"/>
                  <a:pt x="1211223" y="-5876"/>
                  <a:pt x="1527313" y="0"/>
                </a:cubicBezTo>
                <a:cubicBezTo>
                  <a:pt x="1843403" y="5876"/>
                  <a:pt x="2029733" y="-21045"/>
                  <a:pt x="2191362" y="0"/>
                </a:cubicBezTo>
                <a:cubicBezTo>
                  <a:pt x="2352991" y="21045"/>
                  <a:pt x="2561611" y="16618"/>
                  <a:pt x="2722602" y="0"/>
                </a:cubicBezTo>
                <a:cubicBezTo>
                  <a:pt x="2883593" y="-16618"/>
                  <a:pt x="3175431" y="-24578"/>
                  <a:pt x="3320246" y="0"/>
                </a:cubicBezTo>
                <a:cubicBezTo>
                  <a:pt x="3465061" y="24578"/>
                  <a:pt x="3721493" y="-33729"/>
                  <a:pt x="4050700" y="0"/>
                </a:cubicBezTo>
                <a:cubicBezTo>
                  <a:pt x="4379907" y="33729"/>
                  <a:pt x="4362265" y="21008"/>
                  <a:pt x="4581939" y="0"/>
                </a:cubicBezTo>
                <a:cubicBezTo>
                  <a:pt x="4801613" y="-21008"/>
                  <a:pt x="5129937" y="9944"/>
                  <a:pt x="5378799" y="0"/>
                </a:cubicBezTo>
                <a:cubicBezTo>
                  <a:pt x="5627661" y="-9944"/>
                  <a:pt x="5688970" y="-23122"/>
                  <a:pt x="5843633" y="0"/>
                </a:cubicBezTo>
                <a:cubicBezTo>
                  <a:pt x="5998296" y="23122"/>
                  <a:pt x="6359106" y="-36963"/>
                  <a:pt x="6640492" y="0"/>
                </a:cubicBezTo>
                <a:cubicBezTo>
                  <a:pt x="6665693" y="145287"/>
                  <a:pt x="6647385" y="315791"/>
                  <a:pt x="6640492" y="523220"/>
                </a:cubicBezTo>
                <a:cubicBezTo>
                  <a:pt x="6464017" y="545906"/>
                  <a:pt x="6328159" y="509369"/>
                  <a:pt x="6175658" y="523220"/>
                </a:cubicBezTo>
                <a:cubicBezTo>
                  <a:pt x="6023157" y="537071"/>
                  <a:pt x="5655461" y="543457"/>
                  <a:pt x="5445203" y="523220"/>
                </a:cubicBezTo>
                <a:cubicBezTo>
                  <a:pt x="5234946" y="502983"/>
                  <a:pt x="5011002" y="539503"/>
                  <a:pt x="4714749" y="523220"/>
                </a:cubicBezTo>
                <a:cubicBezTo>
                  <a:pt x="4418496" y="506937"/>
                  <a:pt x="4155970" y="522564"/>
                  <a:pt x="3984295" y="523220"/>
                </a:cubicBezTo>
                <a:cubicBezTo>
                  <a:pt x="3812620" y="523876"/>
                  <a:pt x="3687341" y="522521"/>
                  <a:pt x="3453056" y="523220"/>
                </a:cubicBezTo>
                <a:cubicBezTo>
                  <a:pt x="3218771" y="523919"/>
                  <a:pt x="2896726" y="528042"/>
                  <a:pt x="2722602" y="523220"/>
                </a:cubicBezTo>
                <a:cubicBezTo>
                  <a:pt x="2548478" y="518398"/>
                  <a:pt x="2355161" y="507986"/>
                  <a:pt x="2191362" y="523220"/>
                </a:cubicBezTo>
                <a:cubicBezTo>
                  <a:pt x="2027563" y="538454"/>
                  <a:pt x="1658722" y="492957"/>
                  <a:pt x="1394503" y="523220"/>
                </a:cubicBezTo>
                <a:cubicBezTo>
                  <a:pt x="1130284" y="553483"/>
                  <a:pt x="791672" y="548699"/>
                  <a:pt x="597644" y="523220"/>
                </a:cubicBezTo>
                <a:cubicBezTo>
                  <a:pt x="403616" y="497741"/>
                  <a:pt x="259435" y="509214"/>
                  <a:pt x="0" y="523220"/>
                </a:cubicBezTo>
                <a:cubicBezTo>
                  <a:pt x="-3014" y="305692"/>
                  <a:pt x="19452" y="214407"/>
                  <a:pt x="0" y="0"/>
                </a:cubicBezTo>
                <a:close/>
              </a:path>
              <a:path w="6640492" h="523220" stroke="0" extrusionOk="0">
                <a:moveTo>
                  <a:pt x="0" y="0"/>
                </a:moveTo>
                <a:cubicBezTo>
                  <a:pt x="119296" y="2072"/>
                  <a:pt x="371784" y="13059"/>
                  <a:pt x="531239" y="0"/>
                </a:cubicBezTo>
                <a:cubicBezTo>
                  <a:pt x="690694" y="-13059"/>
                  <a:pt x="876587" y="-21947"/>
                  <a:pt x="1128884" y="0"/>
                </a:cubicBezTo>
                <a:cubicBezTo>
                  <a:pt x="1381182" y="21947"/>
                  <a:pt x="1485814" y="2419"/>
                  <a:pt x="1593718" y="0"/>
                </a:cubicBezTo>
                <a:cubicBezTo>
                  <a:pt x="1701622" y="-2419"/>
                  <a:pt x="1919624" y="-18212"/>
                  <a:pt x="2124957" y="0"/>
                </a:cubicBezTo>
                <a:cubicBezTo>
                  <a:pt x="2330290" y="18212"/>
                  <a:pt x="2494650" y="14733"/>
                  <a:pt x="2722602" y="0"/>
                </a:cubicBezTo>
                <a:cubicBezTo>
                  <a:pt x="2950555" y="-14733"/>
                  <a:pt x="3003147" y="13761"/>
                  <a:pt x="3187436" y="0"/>
                </a:cubicBezTo>
                <a:cubicBezTo>
                  <a:pt x="3371725" y="-13761"/>
                  <a:pt x="3509245" y="6941"/>
                  <a:pt x="3652271" y="0"/>
                </a:cubicBezTo>
                <a:cubicBezTo>
                  <a:pt x="3795298" y="-6941"/>
                  <a:pt x="4090678" y="14260"/>
                  <a:pt x="4382725" y="0"/>
                </a:cubicBezTo>
                <a:cubicBezTo>
                  <a:pt x="4674772" y="-14260"/>
                  <a:pt x="4797523" y="-18992"/>
                  <a:pt x="5113179" y="0"/>
                </a:cubicBezTo>
                <a:cubicBezTo>
                  <a:pt x="5428835" y="18992"/>
                  <a:pt x="5545794" y="-25537"/>
                  <a:pt x="5910038" y="0"/>
                </a:cubicBezTo>
                <a:cubicBezTo>
                  <a:pt x="6274282" y="25537"/>
                  <a:pt x="6394338" y="10993"/>
                  <a:pt x="6640492" y="0"/>
                </a:cubicBezTo>
                <a:cubicBezTo>
                  <a:pt x="6632070" y="128918"/>
                  <a:pt x="6615919" y="307019"/>
                  <a:pt x="6640492" y="523220"/>
                </a:cubicBezTo>
                <a:cubicBezTo>
                  <a:pt x="6389261" y="536610"/>
                  <a:pt x="6342341" y="527610"/>
                  <a:pt x="6109253" y="523220"/>
                </a:cubicBezTo>
                <a:cubicBezTo>
                  <a:pt x="5876165" y="518830"/>
                  <a:pt x="5654447" y="539379"/>
                  <a:pt x="5445203" y="523220"/>
                </a:cubicBezTo>
                <a:cubicBezTo>
                  <a:pt x="5235959" y="507062"/>
                  <a:pt x="5130517" y="503982"/>
                  <a:pt x="4847559" y="523220"/>
                </a:cubicBezTo>
                <a:cubicBezTo>
                  <a:pt x="4564601" y="542458"/>
                  <a:pt x="4490245" y="520974"/>
                  <a:pt x="4249915" y="523220"/>
                </a:cubicBezTo>
                <a:cubicBezTo>
                  <a:pt x="4009585" y="525466"/>
                  <a:pt x="3777612" y="526077"/>
                  <a:pt x="3585866" y="523220"/>
                </a:cubicBezTo>
                <a:cubicBezTo>
                  <a:pt x="3394120" y="520363"/>
                  <a:pt x="3261127" y="501574"/>
                  <a:pt x="2988221" y="523220"/>
                </a:cubicBezTo>
                <a:cubicBezTo>
                  <a:pt x="2715316" y="544866"/>
                  <a:pt x="2589855" y="510074"/>
                  <a:pt x="2390577" y="523220"/>
                </a:cubicBezTo>
                <a:cubicBezTo>
                  <a:pt x="2191299" y="536366"/>
                  <a:pt x="2017418" y="522289"/>
                  <a:pt x="1792933" y="523220"/>
                </a:cubicBezTo>
                <a:cubicBezTo>
                  <a:pt x="1568448" y="524151"/>
                  <a:pt x="1438974" y="547266"/>
                  <a:pt x="1261693" y="523220"/>
                </a:cubicBezTo>
                <a:cubicBezTo>
                  <a:pt x="1084412" y="499174"/>
                  <a:pt x="775627" y="535076"/>
                  <a:pt x="597644" y="523220"/>
                </a:cubicBezTo>
                <a:cubicBezTo>
                  <a:pt x="419661" y="511364"/>
                  <a:pt x="288082" y="543006"/>
                  <a:pt x="0" y="523220"/>
                </a:cubicBezTo>
                <a:cubicBezTo>
                  <a:pt x="11997" y="364903"/>
                  <a:pt x="-536" y="183010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SER O NO FESTIVO</a:t>
            </a:r>
            <a:endParaRPr lang="es-ES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02B8B9-49E1-8749-5645-8DE89139DB47}"/>
              </a:ext>
            </a:extLst>
          </p:cNvPr>
          <p:cNvSpPr txBox="1"/>
          <p:nvPr/>
        </p:nvSpPr>
        <p:spPr>
          <a:xfrm>
            <a:off x="404320" y="1753358"/>
            <a:ext cx="6035809" cy="1384995"/>
          </a:xfrm>
          <a:custGeom>
            <a:avLst/>
            <a:gdLst>
              <a:gd name="connsiteX0" fmla="*/ 0 w 6035809"/>
              <a:gd name="connsiteY0" fmla="*/ 0 h 1384995"/>
              <a:gd name="connsiteX1" fmla="*/ 610287 w 6035809"/>
              <a:gd name="connsiteY1" fmla="*/ 0 h 1384995"/>
              <a:gd name="connsiteX2" fmla="*/ 1280933 w 6035809"/>
              <a:gd name="connsiteY2" fmla="*/ 0 h 1384995"/>
              <a:gd name="connsiteX3" fmla="*/ 2011936 w 6035809"/>
              <a:gd name="connsiteY3" fmla="*/ 0 h 1384995"/>
              <a:gd name="connsiteX4" fmla="*/ 2682582 w 6035809"/>
              <a:gd name="connsiteY4" fmla="*/ 0 h 1384995"/>
              <a:gd name="connsiteX5" fmla="*/ 3232511 w 6035809"/>
              <a:gd name="connsiteY5" fmla="*/ 0 h 1384995"/>
              <a:gd name="connsiteX6" fmla="*/ 3842798 w 6035809"/>
              <a:gd name="connsiteY6" fmla="*/ 0 h 1384995"/>
              <a:gd name="connsiteX7" fmla="*/ 4573802 w 6035809"/>
              <a:gd name="connsiteY7" fmla="*/ 0 h 1384995"/>
              <a:gd name="connsiteX8" fmla="*/ 5123731 w 6035809"/>
              <a:gd name="connsiteY8" fmla="*/ 0 h 1384995"/>
              <a:gd name="connsiteX9" fmla="*/ 6035809 w 6035809"/>
              <a:gd name="connsiteY9" fmla="*/ 0 h 1384995"/>
              <a:gd name="connsiteX10" fmla="*/ 6035809 w 6035809"/>
              <a:gd name="connsiteY10" fmla="*/ 650948 h 1384995"/>
              <a:gd name="connsiteX11" fmla="*/ 6035809 w 6035809"/>
              <a:gd name="connsiteY11" fmla="*/ 1384995 h 1384995"/>
              <a:gd name="connsiteX12" fmla="*/ 5304805 w 6035809"/>
              <a:gd name="connsiteY12" fmla="*/ 1384995 h 1384995"/>
              <a:gd name="connsiteX13" fmla="*/ 4513444 w 6035809"/>
              <a:gd name="connsiteY13" fmla="*/ 1384995 h 1384995"/>
              <a:gd name="connsiteX14" fmla="*/ 3782440 w 6035809"/>
              <a:gd name="connsiteY14" fmla="*/ 1384995 h 1384995"/>
              <a:gd name="connsiteX15" fmla="*/ 3051437 w 6035809"/>
              <a:gd name="connsiteY15" fmla="*/ 1384995 h 1384995"/>
              <a:gd name="connsiteX16" fmla="*/ 2320433 w 6035809"/>
              <a:gd name="connsiteY16" fmla="*/ 1384995 h 1384995"/>
              <a:gd name="connsiteX17" fmla="*/ 1770504 w 6035809"/>
              <a:gd name="connsiteY17" fmla="*/ 1384995 h 1384995"/>
              <a:gd name="connsiteX18" fmla="*/ 1039500 w 6035809"/>
              <a:gd name="connsiteY18" fmla="*/ 1384995 h 1384995"/>
              <a:gd name="connsiteX19" fmla="*/ 0 w 6035809"/>
              <a:gd name="connsiteY19" fmla="*/ 1384995 h 1384995"/>
              <a:gd name="connsiteX20" fmla="*/ 0 w 6035809"/>
              <a:gd name="connsiteY20" fmla="*/ 664798 h 1384995"/>
              <a:gd name="connsiteX21" fmla="*/ 0 w 6035809"/>
              <a:gd name="connsiteY21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35809" h="1384995" fill="none" extrusionOk="0">
                <a:moveTo>
                  <a:pt x="0" y="0"/>
                </a:moveTo>
                <a:cubicBezTo>
                  <a:pt x="289110" y="-23851"/>
                  <a:pt x="411362" y="-6456"/>
                  <a:pt x="610287" y="0"/>
                </a:cubicBezTo>
                <a:cubicBezTo>
                  <a:pt x="809212" y="6456"/>
                  <a:pt x="1047229" y="-27015"/>
                  <a:pt x="1280933" y="0"/>
                </a:cubicBezTo>
                <a:cubicBezTo>
                  <a:pt x="1514637" y="27015"/>
                  <a:pt x="1797372" y="-22399"/>
                  <a:pt x="2011936" y="0"/>
                </a:cubicBezTo>
                <a:cubicBezTo>
                  <a:pt x="2226500" y="22399"/>
                  <a:pt x="2369608" y="27660"/>
                  <a:pt x="2682582" y="0"/>
                </a:cubicBezTo>
                <a:cubicBezTo>
                  <a:pt x="2995556" y="-27660"/>
                  <a:pt x="3055775" y="-21979"/>
                  <a:pt x="3232511" y="0"/>
                </a:cubicBezTo>
                <a:cubicBezTo>
                  <a:pt x="3409247" y="21979"/>
                  <a:pt x="3590416" y="15656"/>
                  <a:pt x="3842798" y="0"/>
                </a:cubicBezTo>
                <a:cubicBezTo>
                  <a:pt x="4095180" y="-15656"/>
                  <a:pt x="4339628" y="-15091"/>
                  <a:pt x="4573802" y="0"/>
                </a:cubicBezTo>
                <a:cubicBezTo>
                  <a:pt x="4807976" y="15091"/>
                  <a:pt x="5010552" y="23496"/>
                  <a:pt x="5123731" y="0"/>
                </a:cubicBezTo>
                <a:cubicBezTo>
                  <a:pt x="5236910" y="-23496"/>
                  <a:pt x="5844147" y="15305"/>
                  <a:pt x="6035809" y="0"/>
                </a:cubicBezTo>
                <a:cubicBezTo>
                  <a:pt x="6032780" y="285882"/>
                  <a:pt x="6014442" y="403147"/>
                  <a:pt x="6035809" y="650948"/>
                </a:cubicBezTo>
                <a:cubicBezTo>
                  <a:pt x="6057176" y="898749"/>
                  <a:pt x="6049082" y="1024268"/>
                  <a:pt x="6035809" y="1384995"/>
                </a:cubicBezTo>
                <a:cubicBezTo>
                  <a:pt x="5687768" y="1392969"/>
                  <a:pt x="5495753" y="1379822"/>
                  <a:pt x="5304805" y="1384995"/>
                </a:cubicBezTo>
                <a:cubicBezTo>
                  <a:pt x="5113857" y="1390168"/>
                  <a:pt x="4832103" y="1365806"/>
                  <a:pt x="4513444" y="1384995"/>
                </a:cubicBezTo>
                <a:cubicBezTo>
                  <a:pt x="4194785" y="1404184"/>
                  <a:pt x="4082190" y="1353803"/>
                  <a:pt x="3782440" y="1384995"/>
                </a:cubicBezTo>
                <a:cubicBezTo>
                  <a:pt x="3482690" y="1416187"/>
                  <a:pt x="3379556" y="1417800"/>
                  <a:pt x="3051437" y="1384995"/>
                </a:cubicBezTo>
                <a:cubicBezTo>
                  <a:pt x="2723318" y="1352190"/>
                  <a:pt x="2505975" y="1397607"/>
                  <a:pt x="2320433" y="1384995"/>
                </a:cubicBezTo>
                <a:cubicBezTo>
                  <a:pt x="2134891" y="1372383"/>
                  <a:pt x="2012126" y="1411090"/>
                  <a:pt x="1770504" y="1384995"/>
                </a:cubicBezTo>
                <a:cubicBezTo>
                  <a:pt x="1528882" y="1358900"/>
                  <a:pt x="1365640" y="1382883"/>
                  <a:pt x="1039500" y="1384995"/>
                </a:cubicBezTo>
                <a:cubicBezTo>
                  <a:pt x="713360" y="1387107"/>
                  <a:pt x="247327" y="1347024"/>
                  <a:pt x="0" y="1384995"/>
                </a:cubicBezTo>
                <a:cubicBezTo>
                  <a:pt x="19548" y="1224721"/>
                  <a:pt x="-7322" y="826144"/>
                  <a:pt x="0" y="664798"/>
                </a:cubicBezTo>
                <a:cubicBezTo>
                  <a:pt x="7322" y="503452"/>
                  <a:pt x="29534" y="251354"/>
                  <a:pt x="0" y="0"/>
                </a:cubicBezTo>
                <a:close/>
              </a:path>
              <a:path w="6035809" h="1384995" stroke="0" extrusionOk="0">
                <a:moveTo>
                  <a:pt x="0" y="0"/>
                </a:moveTo>
                <a:cubicBezTo>
                  <a:pt x="185096" y="-6796"/>
                  <a:pt x="282514" y="10028"/>
                  <a:pt x="549929" y="0"/>
                </a:cubicBezTo>
                <a:cubicBezTo>
                  <a:pt x="817344" y="-10028"/>
                  <a:pt x="999506" y="-1232"/>
                  <a:pt x="1160217" y="0"/>
                </a:cubicBezTo>
                <a:cubicBezTo>
                  <a:pt x="1320928" y="1232"/>
                  <a:pt x="1469208" y="14388"/>
                  <a:pt x="1649788" y="0"/>
                </a:cubicBezTo>
                <a:cubicBezTo>
                  <a:pt x="1830368" y="-14388"/>
                  <a:pt x="2071153" y="-5953"/>
                  <a:pt x="2199717" y="0"/>
                </a:cubicBezTo>
                <a:cubicBezTo>
                  <a:pt x="2328281" y="5953"/>
                  <a:pt x="2543846" y="16440"/>
                  <a:pt x="2810004" y="0"/>
                </a:cubicBezTo>
                <a:cubicBezTo>
                  <a:pt x="3076162" y="-16440"/>
                  <a:pt x="3072475" y="-23114"/>
                  <a:pt x="3299576" y="0"/>
                </a:cubicBezTo>
                <a:cubicBezTo>
                  <a:pt x="3526677" y="23114"/>
                  <a:pt x="3632432" y="-20621"/>
                  <a:pt x="3789147" y="0"/>
                </a:cubicBezTo>
                <a:cubicBezTo>
                  <a:pt x="3945862" y="20621"/>
                  <a:pt x="4228174" y="12156"/>
                  <a:pt x="4520150" y="0"/>
                </a:cubicBezTo>
                <a:cubicBezTo>
                  <a:pt x="4812126" y="-12156"/>
                  <a:pt x="5025399" y="11306"/>
                  <a:pt x="5251154" y="0"/>
                </a:cubicBezTo>
                <a:cubicBezTo>
                  <a:pt x="5476909" y="-11306"/>
                  <a:pt x="5709872" y="34551"/>
                  <a:pt x="6035809" y="0"/>
                </a:cubicBezTo>
                <a:cubicBezTo>
                  <a:pt x="6041035" y="265590"/>
                  <a:pt x="6006665" y="538211"/>
                  <a:pt x="6035809" y="692498"/>
                </a:cubicBezTo>
                <a:cubicBezTo>
                  <a:pt x="6064953" y="846785"/>
                  <a:pt x="6033345" y="1089875"/>
                  <a:pt x="6035809" y="1384995"/>
                </a:cubicBezTo>
                <a:cubicBezTo>
                  <a:pt x="5862668" y="1393045"/>
                  <a:pt x="5727426" y="1371969"/>
                  <a:pt x="5485880" y="1384995"/>
                </a:cubicBezTo>
                <a:cubicBezTo>
                  <a:pt x="5244334" y="1398021"/>
                  <a:pt x="5091526" y="1376450"/>
                  <a:pt x="4815234" y="1384995"/>
                </a:cubicBezTo>
                <a:cubicBezTo>
                  <a:pt x="4538942" y="1393540"/>
                  <a:pt x="4492206" y="1394402"/>
                  <a:pt x="4204947" y="1384995"/>
                </a:cubicBezTo>
                <a:cubicBezTo>
                  <a:pt x="3917688" y="1375588"/>
                  <a:pt x="3848062" y="1361871"/>
                  <a:pt x="3594660" y="1384995"/>
                </a:cubicBezTo>
                <a:cubicBezTo>
                  <a:pt x="3341258" y="1408119"/>
                  <a:pt x="3240549" y="1383523"/>
                  <a:pt x="2924014" y="1384995"/>
                </a:cubicBezTo>
                <a:cubicBezTo>
                  <a:pt x="2607479" y="1386467"/>
                  <a:pt x="2514180" y="1360099"/>
                  <a:pt x="2313727" y="1384995"/>
                </a:cubicBezTo>
                <a:cubicBezTo>
                  <a:pt x="2113274" y="1409891"/>
                  <a:pt x="1929326" y="1376033"/>
                  <a:pt x="1703439" y="1384995"/>
                </a:cubicBezTo>
                <a:cubicBezTo>
                  <a:pt x="1477552" y="1393957"/>
                  <a:pt x="1332455" y="1415034"/>
                  <a:pt x="1093152" y="1384995"/>
                </a:cubicBezTo>
                <a:cubicBezTo>
                  <a:pt x="853849" y="1354956"/>
                  <a:pt x="322010" y="1417418"/>
                  <a:pt x="0" y="1384995"/>
                </a:cubicBezTo>
                <a:cubicBezTo>
                  <a:pt x="417" y="1196874"/>
                  <a:pt x="-21025" y="932266"/>
                  <a:pt x="0" y="692498"/>
                </a:cubicBezTo>
                <a:cubicBezTo>
                  <a:pt x="21025" y="452730"/>
                  <a:pt x="-25032" y="21357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dirty="0"/>
              <a:t>Estadística chi-cuadrado: 4164.2085</a:t>
            </a:r>
          </a:p>
          <a:p>
            <a:r>
              <a:rPr lang="es-ES" sz="2800" dirty="0"/>
              <a:t>Valor p: 0.000…</a:t>
            </a:r>
          </a:p>
          <a:p>
            <a:r>
              <a:rPr lang="es-ES" sz="2800" dirty="0"/>
              <a:t>Grados de libertad: 702</a:t>
            </a:r>
          </a:p>
        </p:txBody>
      </p:sp>
    </p:spTree>
    <p:extLst>
      <p:ext uri="{BB962C8B-B14F-4D97-AF65-F5344CB8AC3E}">
        <p14:creationId xmlns:p14="http://schemas.microsoft.com/office/powerpoint/2010/main" val="199967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422949-5914-FC25-5105-C1B89B71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4EA4C9AC-D51E-8DFF-6C11-A32EFFB060D6}"/>
              </a:ext>
            </a:extLst>
          </p:cNvPr>
          <p:cNvSpPr/>
          <p:nvPr/>
        </p:nvSpPr>
        <p:spPr>
          <a:xfrm>
            <a:off x="7980340" y="2313042"/>
            <a:ext cx="3840434" cy="1559798"/>
          </a:xfrm>
          <a:custGeom>
            <a:avLst/>
            <a:gdLst>
              <a:gd name="connsiteX0" fmla="*/ 0 w 3840434"/>
              <a:gd name="connsiteY0" fmla="*/ 259972 h 1559798"/>
              <a:gd name="connsiteX1" fmla="*/ 259972 w 3840434"/>
              <a:gd name="connsiteY1" fmla="*/ 0 h 1559798"/>
              <a:gd name="connsiteX2" fmla="*/ 2240253 w 3840434"/>
              <a:gd name="connsiteY2" fmla="*/ 0 h 1559798"/>
              <a:gd name="connsiteX3" fmla="*/ 2240253 w 3840434"/>
              <a:gd name="connsiteY3" fmla="*/ 0 h 1559798"/>
              <a:gd name="connsiteX4" fmla="*/ 3200362 w 3840434"/>
              <a:gd name="connsiteY4" fmla="*/ 0 h 1559798"/>
              <a:gd name="connsiteX5" fmla="*/ 3580462 w 3840434"/>
              <a:gd name="connsiteY5" fmla="*/ 0 h 1559798"/>
              <a:gd name="connsiteX6" fmla="*/ 3840434 w 3840434"/>
              <a:gd name="connsiteY6" fmla="*/ 259972 h 1559798"/>
              <a:gd name="connsiteX7" fmla="*/ 3840434 w 3840434"/>
              <a:gd name="connsiteY7" fmla="*/ 909882 h 1559798"/>
              <a:gd name="connsiteX8" fmla="*/ 3840434 w 3840434"/>
              <a:gd name="connsiteY8" fmla="*/ 909882 h 1559798"/>
              <a:gd name="connsiteX9" fmla="*/ 3840434 w 3840434"/>
              <a:gd name="connsiteY9" fmla="*/ 1299832 h 1559798"/>
              <a:gd name="connsiteX10" fmla="*/ 3840434 w 3840434"/>
              <a:gd name="connsiteY10" fmla="*/ 1299826 h 1559798"/>
              <a:gd name="connsiteX11" fmla="*/ 3580462 w 3840434"/>
              <a:gd name="connsiteY11" fmla="*/ 1559798 h 1559798"/>
              <a:gd name="connsiteX12" fmla="*/ 3200362 w 3840434"/>
              <a:gd name="connsiteY12" fmla="*/ 1559798 h 1559798"/>
              <a:gd name="connsiteX13" fmla="*/ 2675016 w 3840434"/>
              <a:gd name="connsiteY13" fmla="*/ 2579485 h 1559798"/>
              <a:gd name="connsiteX14" fmla="*/ 2240253 w 3840434"/>
              <a:gd name="connsiteY14" fmla="*/ 1559798 h 1559798"/>
              <a:gd name="connsiteX15" fmla="*/ 259972 w 3840434"/>
              <a:gd name="connsiteY15" fmla="*/ 1559798 h 1559798"/>
              <a:gd name="connsiteX16" fmla="*/ 0 w 3840434"/>
              <a:gd name="connsiteY16" fmla="*/ 1299826 h 1559798"/>
              <a:gd name="connsiteX17" fmla="*/ 0 w 3840434"/>
              <a:gd name="connsiteY17" fmla="*/ 1299832 h 1559798"/>
              <a:gd name="connsiteX18" fmla="*/ 0 w 3840434"/>
              <a:gd name="connsiteY18" fmla="*/ 909882 h 1559798"/>
              <a:gd name="connsiteX19" fmla="*/ 0 w 3840434"/>
              <a:gd name="connsiteY19" fmla="*/ 909882 h 1559798"/>
              <a:gd name="connsiteX20" fmla="*/ 0 w 3840434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40434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665951" y="160942"/>
                  <a:pt x="1844619" y="155406"/>
                  <a:pt x="2240253" y="0"/>
                </a:cubicBezTo>
                <a:lnTo>
                  <a:pt x="2240253" y="0"/>
                </a:lnTo>
                <a:cubicBezTo>
                  <a:pt x="2665388" y="55122"/>
                  <a:pt x="3060743" y="58628"/>
                  <a:pt x="3200362" y="0"/>
                </a:cubicBezTo>
                <a:cubicBezTo>
                  <a:pt x="3286802" y="29831"/>
                  <a:pt x="3507913" y="-28278"/>
                  <a:pt x="3580462" y="0"/>
                </a:cubicBezTo>
                <a:cubicBezTo>
                  <a:pt x="3732756" y="13885"/>
                  <a:pt x="3814539" y="120015"/>
                  <a:pt x="3840434" y="259972"/>
                </a:cubicBezTo>
                <a:cubicBezTo>
                  <a:pt x="3815479" y="402262"/>
                  <a:pt x="3828596" y="618165"/>
                  <a:pt x="3840434" y="909882"/>
                </a:cubicBezTo>
                <a:lnTo>
                  <a:pt x="3840434" y="909882"/>
                </a:lnTo>
                <a:cubicBezTo>
                  <a:pt x="3814626" y="973243"/>
                  <a:pt x="3819867" y="1177278"/>
                  <a:pt x="3840434" y="1299832"/>
                </a:cubicBezTo>
                <a:lnTo>
                  <a:pt x="3840434" y="1299826"/>
                </a:lnTo>
                <a:cubicBezTo>
                  <a:pt x="3837528" y="1439766"/>
                  <a:pt x="3721559" y="1567880"/>
                  <a:pt x="3580462" y="1559798"/>
                </a:cubicBezTo>
                <a:cubicBezTo>
                  <a:pt x="3505822" y="1573819"/>
                  <a:pt x="3269170" y="1536153"/>
                  <a:pt x="3200362" y="1559798"/>
                </a:cubicBezTo>
                <a:cubicBezTo>
                  <a:pt x="3052572" y="1716073"/>
                  <a:pt x="2880211" y="2157687"/>
                  <a:pt x="2675016" y="2579485"/>
                </a:cubicBezTo>
                <a:cubicBezTo>
                  <a:pt x="2551166" y="2124998"/>
                  <a:pt x="2404500" y="1818422"/>
                  <a:pt x="2240253" y="1559798"/>
                </a:cubicBezTo>
                <a:cubicBezTo>
                  <a:pt x="1279130" y="1560667"/>
                  <a:pt x="770123" y="1662358"/>
                  <a:pt x="259972" y="1559798"/>
                </a:cubicBezTo>
                <a:cubicBezTo>
                  <a:pt x="116249" y="1561812"/>
                  <a:pt x="-6709" y="1450625"/>
                  <a:pt x="0" y="1299826"/>
                </a:cubicBezTo>
                <a:lnTo>
                  <a:pt x="0" y="1299832"/>
                </a:lnTo>
                <a:cubicBezTo>
                  <a:pt x="18567" y="1174941"/>
                  <a:pt x="22696" y="1020091"/>
                  <a:pt x="0" y="909882"/>
                </a:cubicBezTo>
                <a:lnTo>
                  <a:pt x="0" y="909882"/>
                </a:lnTo>
                <a:cubicBezTo>
                  <a:pt x="-7976" y="607850"/>
                  <a:pt x="-42233" y="464371"/>
                  <a:pt x="0" y="259972"/>
                </a:cubicBezTo>
                <a:close/>
              </a:path>
              <a:path w="3840434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884675" y="157056"/>
                  <a:pt x="1562178" y="-26874"/>
                  <a:pt x="2240253" y="0"/>
                </a:cubicBezTo>
                <a:lnTo>
                  <a:pt x="2240253" y="0"/>
                </a:lnTo>
                <a:cubicBezTo>
                  <a:pt x="2382905" y="-64846"/>
                  <a:pt x="3008341" y="-79320"/>
                  <a:pt x="3200362" y="0"/>
                </a:cubicBezTo>
                <a:cubicBezTo>
                  <a:pt x="3355303" y="30901"/>
                  <a:pt x="3529954" y="-32214"/>
                  <a:pt x="3580462" y="0"/>
                </a:cubicBezTo>
                <a:cubicBezTo>
                  <a:pt x="3715801" y="-19420"/>
                  <a:pt x="3847166" y="111174"/>
                  <a:pt x="3840434" y="259972"/>
                </a:cubicBezTo>
                <a:cubicBezTo>
                  <a:pt x="3818899" y="411224"/>
                  <a:pt x="3803202" y="798107"/>
                  <a:pt x="3840434" y="909882"/>
                </a:cubicBezTo>
                <a:lnTo>
                  <a:pt x="3840434" y="909882"/>
                </a:lnTo>
                <a:cubicBezTo>
                  <a:pt x="3818391" y="1002791"/>
                  <a:pt x="3814600" y="1155035"/>
                  <a:pt x="3840434" y="1299832"/>
                </a:cubicBezTo>
                <a:lnTo>
                  <a:pt x="3840434" y="1299826"/>
                </a:lnTo>
                <a:cubicBezTo>
                  <a:pt x="3845339" y="1442870"/>
                  <a:pt x="3700733" y="1566551"/>
                  <a:pt x="3580462" y="1559798"/>
                </a:cubicBezTo>
                <a:cubicBezTo>
                  <a:pt x="3391448" y="1540664"/>
                  <a:pt x="3296991" y="1545229"/>
                  <a:pt x="3200362" y="1559798"/>
                </a:cubicBezTo>
                <a:cubicBezTo>
                  <a:pt x="2988170" y="1802509"/>
                  <a:pt x="2883741" y="2148350"/>
                  <a:pt x="2675016" y="2579485"/>
                </a:cubicBezTo>
                <a:cubicBezTo>
                  <a:pt x="2529320" y="2217946"/>
                  <a:pt x="2411247" y="1819471"/>
                  <a:pt x="2240253" y="1559798"/>
                </a:cubicBezTo>
                <a:cubicBezTo>
                  <a:pt x="1763339" y="1536191"/>
                  <a:pt x="1209299" y="1699153"/>
                  <a:pt x="259972" y="1559798"/>
                </a:cubicBezTo>
                <a:cubicBezTo>
                  <a:pt x="94014" y="1564775"/>
                  <a:pt x="6338" y="1438451"/>
                  <a:pt x="0" y="1299826"/>
                </a:cubicBezTo>
                <a:lnTo>
                  <a:pt x="0" y="1299832"/>
                </a:lnTo>
                <a:cubicBezTo>
                  <a:pt x="2665" y="1149805"/>
                  <a:pt x="2563" y="955557"/>
                  <a:pt x="0" y="909882"/>
                </a:cubicBezTo>
                <a:lnTo>
                  <a:pt x="0" y="909882"/>
                </a:lnTo>
                <a:cubicBezTo>
                  <a:pt x="17516" y="615368"/>
                  <a:pt x="-16193" y="495781"/>
                  <a:pt x="0" y="259972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En cambio, la hora puede ser un valor numérico, por lo que una prueba de análisis de varianza es apropiada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D5A4DC-6BD0-629B-1A1A-67387B309BA9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27B320-9156-0B13-103D-9C488C0C746F}"/>
              </a:ext>
            </a:extLst>
          </p:cNvPr>
          <p:cNvSpPr txBox="1"/>
          <p:nvPr/>
        </p:nvSpPr>
        <p:spPr>
          <a:xfrm>
            <a:off x="1910214" y="425062"/>
            <a:ext cx="8371571" cy="523220"/>
          </a:xfrm>
          <a:custGeom>
            <a:avLst/>
            <a:gdLst>
              <a:gd name="connsiteX0" fmla="*/ 0 w 8371571"/>
              <a:gd name="connsiteY0" fmla="*/ 0 h 523220"/>
              <a:gd name="connsiteX1" fmla="*/ 530199 w 8371571"/>
              <a:gd name="connsiteY1" fmla="*/ 0 h 523220"/>
              <a:gd name="connsiteX2" fmla="*/ 1144115 w 8371571"/>
              <a:gd name="connsiteY2" fmla="*/ 0 h 523220"/>
              <a:gd name="connsiteX3" fmla="*/ 1925461 w 8371571"/>
              <a:gd name="connsiteY3" fmla="*/ 0 h 523220"/>
              <a:gd name="connsiteX4" fmla="*/ 2455661 w 8371571"/>
              <a:gd name="connsiteY4" fmla="*/ 0 h 523220"/>
              <a:gd name="connsiteX5" fmla="*/ 3320723 w 8371571"/>
              <a:gd name="connsiteY5" fmla="*/ 0 h 523220"/>
              <a:gd name="connsiteX6" fmla="*/ 3767207 w 8371571"/>
              <a:gd name="connsiteY6" fmla="*/ 0 h 523220"/>
              <a:gd name="connsiteX7" fmla="*/ 4548554 w 8371571"/>
              <a:gd name="connsiteY7" fmla="*/ 0 h 523220"/>
              <a:gd name="connsiteX8" fmla="*/ 5162469 w 8371571"/>
              <a:gd name="connsiteY8" fmla="*/ 0 h 523220"/>
              <a:gd name="connsiteX9" fmla="*/ 6027531 w 8371571"/>
              <a:gd name="connsiteY9" fmla="*/ 0 h 523220"/>
              <a:gd name="connsiteX10" fmla="*/ 6641446 w 8371571"/>
              <a:gd name="connsiteY10" fmla="*/ 0 h 523220"/>
              <a:gd name="connsiteX11" fmla="*/ 7506509 w 8371571"/>
              <a:gd name="connsiteY11" fmla="*/ 0 h 523220"/>
              <a:gd name="connsiteX12" fmla="*/ 8371571 w 8371571"/>
              <a:gd name="connsiteY12" fmla="*/ 0 h 523220"/>
              <a:gd name="connsiteX13" fmla="*/ 8371571 w 8371571"/>
              <a:gd name="connsiteY13" fmla="*/ 523220 h 523220"/>
              <a:gd name="connsiteX14" fmla="*/ 7506509 w 8371571"/>
              <a:gd name="connsiteY14" fmla="*/ 523220 h 523220"/>
              <a:gd name="connsiteX15" fmla="*/ 6976309 w 8371571"/>
              <a:gd name="connsiteY15" fmla="*/ 523220 h 523220"/>
              <a:gd name="connsiteX16" fmla="*/ 6111247 w 8371571"/>
              <a:gd name="connsiteY16" fmla="*/ 523220 h 523220"/>
              <a:gd name="connsiteX17" fmla="*/ 5246184 w 8371571"/>
              <a:gd name="connsiteY17" fmla="*/ 523220 h 523220"/>
              <a:gd name="connsiteX18" fmla="*/ 4632269 w 8371571"/>
              <a:gd name="connsiteY18" fmla="*/ 523220 h 523220"/>
              <a:gd name="connsiteX19" fmla="*/ 3767207 w 8371571"/>
              <a:gd name="connsiteY19" fmla="*/ 523220 h 523220"/>
              <a:gd name="connsiteX20" fmla="*/ 3237007 w 8371571"/>
              <a:gd name="connsiteY20" fmla="*/ 523220 h 523220"/>
              <a:gd name="connsiteX21" fmla="*/ 2455661 w 8371571"/>
              <a:gd name="connsiteY21" fmla="*/ 523220 h 523220"/>
              <a:gd name="connsiteX22" fmla="*/ 1758030 w 8371571"/>
              <a:gd name="connsiteY22" fmla="*/ 523220 h 523220"/>
              <a:gd name="connsiteX23" fmla="*/ 1060399 w 8371571"/>
              <a:gd name="connsiteY23" fmla="*/ 523220 h 523220"/>
              <a:gd name="connsiteX24" fmla="*/ 0 w 8371571"/>
              <a:gd name="connsiteY24" fmla="*/ 523220 h 523220"/>
              <a:gd name="connsiteX25" fmla="*/ 0 w 8371571"/>
              <a:gd name="connsiteY25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71571" h="523220" fill="none" extrusionOk="0">
                <a:moveTo>
                  <a:pt x="0" y="0"/>
                </a:moveTo>
                <a:cubicBezTo>
                  <a:pt x="211694" y="-8573"/>
                  <a:pt x="284269" y="9307"/>
                  <a:pt x="530199" y="0"/>
                </a:cubicBezTo>
                <a:cubicBezTo>
                  <a:pt x="776129" y="-9307"/>
                  <a:pt x="855178" y="10374"/>
                  <a:pt x="1144115" y="0"/>
                </a:cubicBezTo>
                <a:cubicBezTo>
                  <a:pt x="1433052" y="-10374"/>
                  <a:pt x="1619484" y="-25605"/>
                  <a:pt x="1925461" y="0"/>
                </a:cubicBezTo>
                <a:cubicBezTo>
                  <a:pt x="2231438" y="25605"/>
                  <a:pt x="2320893" y="-5970"/>
                  <a:pt x="2455661" y="0"/>
                </a:cubicBezTo>
                <a:cubicBezTo>
                  <a:pt x="2590429" y="5970"/>
                  <a:pt x="2958018" y="-16402"/>
                  <a:pt x="3320723" y="0"/>
                </a:cubicBezTo>
                <a:cubicBezTo>
                  <a:pt x="3683428" y="16402"/>
                  <a:pt x="3658242" y="-17676"/>
                  <a:pt x="3767207" y="0"/>
                </a:cubicBezTo>
                <a:cubicBezTo>
                  <a:pt x="3876172" y="17676"/>
                  <a:pt x="4185282" y="-12771"/>
                  <a:pt x="4548554" y="0"/>
                </a:cubicBezTo>
                <a:cubicBezTo>
                  <a:pt x="4911826" y="12771"/>
                  <a:pt x="4985427" y="18027"/>
                  <a:pt x="5162469" y="0"/>
                </a:cubicBezTo>
                <a:cubicBezTo>
                  <a:pt x="5339511" y="-18027"/>
                  <a:pt x="5656192" y="-214"/>
                  <a:pt x="6027531" y="0"/>
                </a:cubicBezTo>
                <a:cubicBezTo>
                  <a:pt x="6398870" y="214"/>
                  <a:pt x="6459361" y="112"/>
                  <a:pt x="6641446" y="0"/>
                </a:cubicBezTo>
                <a:cubicBezTo>
                  <a:pt x="6823531" y="-112"/>
                  <a:pt x="7122751" y="-25438"/>
                  <a:pt x="7506509" y="0"/>
                </a:cubicBezTo>
                <a:cubicBezTo>
                  <a:pt x="7890267" y="25438"/>
                  <a:pt x="8031534" y="24204"/>
                  <a:pt x="8371571" y="0"/>
                </a:cubicBezTo>
                <a:cubicBezTo>
                  <a:pt x="8378616" y="208949"/>
                  <a:pt x="8371789" y="386167"/>
                  <a:pt x="8371571" y="523220"/>
                </a:cubicBezTo>
                <a:cubicBezTo>
                  <a:pt x="8050093" y="493006"/>
                  <a:pt x="7926864" y="563732"/>
                  <a:pt x="7506509" y="523220"/>
                </a:cubicBezTo>
                <a:cubicBezTo>
                  <a:pt x="7086154" y="482708"/>
                  <a:pt x="7136629" y="514234"/>
                  <a:pt x="6976309" y="523220"/>
                </a:cubicBezTo>
                <a:cubicBezTo>
                  <a:pt x="6815989" y="532206"/>
                  <a:pt x="6378871" y="533578"/>
                  <a:pt x="6111247" y="523220"/>
                </a:cubicBezTo>
                <a:cubicBezTo>
                  <a:pt x="5843623" y="512862"/>
                  <a:pt x="5500538" y="535408"/>
                  <a:pt x="5246184" y="523220"/>
                </a:cubicBezTo>
                <a:cubicBezTo>
                  <a:pt x="4991830" y="511032"/>
                  <a:pt x="4832578" y="522617"/>
                  <a:pt x="4632269" y="523220"/>
                </a:cubicBezTo>
                <a:cubicBezTo>
                  <a:pt x="4431960" y="523823"/>
                  <a:pt x="4161199" y="534326"/>
                  <a:pt x="3767207" y="523220"/>
                </a:cubicBezTo>
                <a:cubicBezTo>
                  <a:pt x="3373215" y="512114"/>
                  <a:pt x="3386069" y="534440"/>
                  <a:pt x="3237007" y="523220"/>
                </a:cubicBezTo>
                <a:cubicBezTo>
                  <a:pt x="3087945" y="512000"/>
                  <a:pt x="2693331" y="549150"/>
                  <a:pt x="2455661" y="523220"/>
                </a:cubicBezTo>
                <a:cubicBezTo>
                  <a:pt x="2217991" y="497290"/>
                  <a:pt x="2045171" y="551852"/>
                  <a:pt x="1758030" y="523220"/>
                </a:cubicBezTo>
                <a:cubicBezTo>
                  <a:pt x="1470889" y="494588"/>
                  <a:pt x="1216921" y="549185"/>
                  <a:pt x="1060399" y="523220"/>
                </a:cubicBezTo>
                <a:cubicBezTo>
                  <a:pt x="903877" y="497255"/>
                  <a:pt x="467339" y="503912"/>
                  <a:pt x="0" y="523220"/>
                </a:cubicBezTo>
                <a:cubicBezTo>
                  <a:pt x="25461" y="404242"/>
                  <a:pt x="-4997" y="122142"/>
                  <a:pt x="0" y="0"/>
                </a:cubicBezTo>
                <a:close/>
              </a:path>
              <a:path w="8371571" h="523220" stroke="0" extrusionOk="0">
                <a:moveTo>
                  <a:pt x="0" y="0"/>
                </a:moveTo>
                <a:cubicBezTo>
                  <a:pt x="150123" y="26366"/>
                  <a:pt x="318159" y="-12125"/>
                  <a:pt x="530199" y="0"/>
                </a:cubicBezTo>
                <a:cubicBezTo>
                  <a:pt x="742239" y="12125"/>
                  <a:pt x="970923" y="-3464"/>
                  <a:pt x="1144115" y="0"/>
                </a:cubicBezTo>
                <a:cubicBezTo>
                  <a:pt x="1317307" y="3464"/>
                  <a:pt x="1499687" y="15443"/>
                  <a:pt x="1590598" y="0"/>
                </a:cubicBezTo>
                <a:cubicBezTo>
                  <a:pt x="1681509" y="-15443"/>
                  <a:pt x="1939976" y="-16606"/>
                  <a:pt x="2120798" y="0"/>
                </a:cubicBezTo>
                <a:cubicBezTo>
                  <a:pt x="2301620" y="16606"/>
                  <a:pt x="2443583" y="-2657"/>
                  <a:pt x="2734713" y="0"/>
                </a:cubicBezTo>
                <a:cubicBezTo>
                  <a:pt x="3025843" y="2657"/>
                  <a:pt x="2966540" y="19183"/>
                  <a:pt x="3181197" y="0"/>
                </a:cubicBezTo>
                <a:cubicBezTo>
                  <a:pt x="3395854" y="-19183"/>
                  <a:pt x="3410335" y="3863"/>
                  <a:pt x="3627681" y="0"/>
                </a:cubicBezTo>
                <a:cubicBezTo>
                  <a:pt x="3845027" y="-3863"/>
                  <a:pt x="4145297" y="32730"/>
                  <a:pt x="4409027" y="0"/>
                </a:cubicBezTo>
                <a:cubicBezTo>
                  <a:pt x="4672757" y="-32730"/>
                  <a:pt x="5023579" y="-4766"/>
                  <a:pt x="5190374" y="0"/>
                </a:cubicBezTo>
                <a:cubicBezTo>
                  <a:pt x="5357169" y="4766"/>
                  <a:pt x="5699548" y="-6048"/>
                  <a:pt x="6055436" y="0"/>
                </a:cubicBezTo>
                <a:cubicBezTo>
                  <a:pt x="6411324" y="6048"/>
                  <a:pt x="6514372" y="17195"/>
                  <a:pt x="6753067" y="0"/>
                </a:cubicBezTo>
                <a:cubicBezTo>
                  <a:pt x="6991762" y="-17195"/>
                  <a:pt x="7082935" y="3470"/>
                  <a:pt x="7366982" y="0"/>
                </a:cubicBezTo>
                <a:cubicBezTo>
                  <a:pt x="7651030" y="-3470"/>
                  <a:pt x="8122222" y="12204"/>
                  <a:pt x="8371571" y="0"/>
                </a:cubicBezTo>
                <a:cubicBezTo>
                  <a:pt x="8383272" y="225187"/>
                  <a:pt x="8379803" y="269620"/>
                  <a:pt x="8371571" y="523220"/>
                </a:cubicBezTo>
                <a:cubicBezTo>
                  <a:pt x="8077173" y="509758"/>
                  <a:pt x="7967301" y="506737"/>
                  <a:pt x="7673940" y="523220"/>
                </a:cubicBezTo>
                <a:cubicBezTo>
                  <a:pt x="7380579" y="539703"/>
                  <a:pt x="7279882" y="529360"/>
                  <a:pt x="7060025" y="523220"/>
                </a:cubicBezTo>
                <a:cubicBezTo>
                  <a:pt x="6840168" y="517080"/>
                  <a:pt x="6547594" y="491108"/>
                  <a:pt x="6362394" y="523220"/>
                </a:cubicBezTo>
                <a:cubicBezTo>
                  <a:pt x="6177194" y="555332"/>
                  <a:pt x="5897930" y="540273"/>
                  <a:pt x="5748479" y="523220"/>
                </a:cubicBezTo>
                <a:cubicBezTo>
                  <a:pt x="5599028" y="506167"/>
                  <a:pt x="5370440" y="538457"/>
                  <a:pt x="5134564" y="523220"/>
                </a:cubicBezTo>
                <a:cubicBezTo>
                  <a:pt x="4898689" y="507983"/>
                  <a:pt x="4813869" y="534141"/>
                  <a:pt x="4520648" y="523220"/>
                </a:cubicBezTo>
                <a:cubicBezTo>
                  <a:pt x="4227427" y="512299"/>
                  <a:pt x="4254469" y="505730"/>
                  <a:pt x="3990449" y="523220"/>
                </a:cubicBezTo>
                <a:cubicBezTo>
                  <a:pt x="3726429" y="540710"/>
                  <a:pt x="3437959" y="549056"/>
                  <a:pt x="3292818" y="523220"/>
                </a:cubicBezTo>
                <a:cubicBezTo>
                  <a:pt x="3147677" y="497384"/>
                  <a:pt x="2885048" y="513900"/>
                  <a:pt x="2595187" y="523220"/>
                </a:cubicBezTo>
                <a:cubicBezTo>
                  <a:pt x="2305326" y="532540"/>
                  <a:pt x="1905636" y="539490"/>
                  <a:pt x="1730125" y="523220"/>
                </a:cubicBezTo>
                <a:cubicBezTo>
                  <a:pt x="1554614" y="506950"/>
                  <a:pt x="1355860" y="548953"/>
                  <a:pt x="1116209" y="523220"/>
                </a:cubicBezTo>
                <a:cubicBezTo>
                  <a:pt x="876558" y="497487"/>
                  <a:pt x="415010" y="569351"/>
                  <a:pt x="0" y="523220"/>
                </a:cubicBezTo>
                <a:cubicBezTo>
                  <a:pt x="-16604" y="284966"/>
                  <a:pt x="-8708" y="15882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LA HORA A LA QUE SE RETIRÓ</a:t>
            </a:r>
            <a:endParaRPr lang="es-ES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F45F92-440B-09BD-4CC1-7E64BAAE5EF4}"/>
              </a:ext>
            </a:extLst>
          </p:cNvPr>
          <p:cNvSpPr txBox="1"/>
          <p:nvPr/>
        </p:nvSpPr>
        <p:spPr>
          <a:xfrm>
            <a:off x="404320" y="1753358"/>
            <a:ext cx="6281615" cy="2677656"/>
          </a:xfrm>
          <a:custGeom>
            <a:avLst/>
            <a:gdLst>
              <a:gd name="connsiteX0" fmla="*/ 0 w 6281615"/>
              <a:gd name="connsiteY0" fmla="*/ 0 h 2677656"/>
              <a:gd name="connsiteX1" fmla="*/ 823590 w 6281615"/>
              <a:gd name="connsiteY1" fmla="*/ 0 h 2677656"/>
              <a:gd name="connsiteX2" fmla="*/ 1395914 w 6281615"/>
              <a:gd name="connsiteY2" fmla="*/ 0 h 2677656"/>
              <a:gd name="connsiteX3" fmla="*/ 2031056 w 6281615"/>
              <a:gd name="connsiteY3" fmla="*/ 0 h 2677656"/>
              <a:gd name="connsiteX4" fmla="*/ 2791829 w 6281615"/>
              <a:gd name="connsiteY4" fmla="*/ 0 h 2677656"/>
              <a:gd name="connsiteX5" fmla="*/ 3364154 w 6281615"/>
              <a:gd name="connsiteY5" fmla="*/ 0 h 2677656"/>
              <a:gd name="connsiteX6" fmla="*/ 4187743 w 6281615"/>
              <a:gd name="connsiteY6" fmla="*/ 0 h 2677656"/>
              <a:gd name="connsiteX7" fmla="*/ 4697252 w 6281615"/>
              <a:gd name="connsiteY7" fmla="*/ 0 h 2677656"/>
              <a:gd name="connsiteX8" fmla="*/ 5458025 w 6281615"/>
              <a:gd name="connsiteY8" fmla="*/ 0 h 2677656"/>
              <a:gd name="connsiteX9" fmla="*/ 6281615 w 6281615"/>
              <a:gd name="connsiteY9" fmla="*/ 0 h 2677656"/>
              <a:gd name="connsiteX10" fmla="*/ 6281615 w 6281615"/>
              <a:gd name="connsiteY10" fmla="*/ 722967 h 2677656"/>
              <a:gd name="connsiteX11" fmla="*/ 6281615 w 6281615"/>
              <a:gd name="connsiteY11" fmla="*/ 1338828 h 2677656"/>
              <a:gd name="connsiteX12" fmla="*/ 6281615 w 6281615"/>
              <a:gd name="connsiteY12" fmla="*/ 2035019 h 2677656"/>
              <a:gd name="connsiteX13" fmla="*/ 6281615 w 6281615"/>
              <a:gd name="connsiteY13" fmla="*/ 2677656 h 2677656"/>
              <a:gd name="connsiteX14" fmla="*/ 5646474 w 6281615"/>
              <a:gd name="connsiteY14" fmla="*/ 2677656 h 2677656"/>
              <a:gd name="connsiteX15" fmla="*/ 4885701 w 6281615"/>
              <a:gd name="connsiteY15" fmla="*/ 2677656 h 2677656"/>
              <a:gd name="connsiteX16" fmla="*/ 4313376 w 6281615"/>
              <a:gd name="connsiteY16" fmla="*/ 2677656 h 2677656"/>
              <a:gd name="connsiteX17" fmla="*/ 3489786 w 6281615"/>
              <a:gd name="connsiteY17" fmla="*/ 2677656 h 2677656"/>
              <a:gd name="connsiteX18" fmla="*/ 2666197 w 6281615"/>
              <a:gd name="connsiteY18" fmla="*/ 2677656 h 2677656"/>
              <a:gd name="connsiteX19" fmla="*/ 2031056 w 6281615"/>
              <a:gd name="connsiteY19" fmla="*/ 2677656 h 2677656"/>
              <a:gd name="connsiteX20" fmla="*/ 1207466 w 6281615"/>
              <a:gd name="connsiteY20" fmla="*/ 2677656 h 2677656"/>
              <a:gd name="connsiteX21" fmla="*/ 635141 w 6281615"/>
              <a:gd name="connsiteY21" fmla="*/ 2677656 h 2677656"/>
              <a:gd name="connsiteX22" fmla="*/ 0 w 6281615"/>
              <a:gd name="connsiteY22" fmla="*/ 2677656 h 2677656"/>
              <a:gd name="connsiteX23" fmla="*/ 0 w 6281615"/>
              <a:gd name="connsiteY23" fmla="*/ 2008242 h 2677656"/>
              <a:gd name="connsiteX24" fmla="*/ 0 w 6281615"/>
              <a:gd name="connsiteY24" fmla="*/ 1419158 h 2677656"/>
              <a:gd name="connsiteX25" fmla="*/ 0 w 6281615"/>
              <a:gd name="connsiteY25" fmla="*/ 696191 h 2677656"/>
              <a:gd name="connsiteX26" fmla="*/ 0 w 6281615"/>
              <a:gd name="connsiteY26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81615" h="2677656" fill="none" extrusionOk="0">
                <a:moveTo>
                  <a:pt x="0" y="0"/>
                </a:moveTo>
                <a:cubicBezTo>
                  <a:pt x="313862" y="-4292"/>
                  <a:pt x="496286" y="-31975"/>
                  <a:pt x="823590" y="0"/>
                </a:cubicBezTo>
                <a:cubicBezTo>
                  <a:pt x="1150894" y="31975"/>
                  <a:pt x="1127495" y="-24736"/>
                  <a:pt x="1395914" y="0"/>
                </a:cubicBezTo>
                <a:cubicBezTo>
                  <a:pt x="1664333" y="24736"/>
                  <a:pt x="1741225" y="5090"/>
                  <a:pt x="2031056" y="0"/>
                </a:cubicBezTo>
                <a:cubicBezTo>
                  <a:pt x="2320887" y="-5090"/>
                  <a:pt x="2495275" y="-37720"/>
                  <a:pt x="2791829" y="0"/>
                </a:cubicBezTo>
                <a:cubicBezTo>
                  <a:pt x="3088383" y="37720"/>
                  <a:pt x="3244410" y="16481"/>
                  <a:pt x="3364154" y="0"/>
                </a:cubicBezTo>
                <a:cubicBezTo>
                  <a:pt x="3483899" y="-16481"/>
                  <a:pt x="3868558" y="-16191"/>
                  <a:pt x="4187743" y="0"/>
                </a:cubicBezTo>
                <a:cubicBezTo>
                  <a:pt x="4506928" y="16191"/>
                  <a:pt x="4541424" y="21204"/>
                  <a:pt x="4697252" y="0"/>
                </a:cubicBezTo>
                <a:cubicBezTo>
                  <a:pt x="4853080" y="-21204"/>
                  <a:pt x="5140659" y="-27875"/>
                  <a:pt x="5458025" y="0"/>
                </a:cubicBezTo>
                <a:cubicBezTo>
                  <a:pt x="5775391" y="27875"/>
                  <a:pt x="5967300" y="-14632"/>
                  <a:pt x="6281615" y="0"/>
                </a:cubicBezTo>
                <a:cubicBezTo>
                  <a:pt x="6313573" y="254288"/>
                  <a:pt x="6285256" y="364009"/>
                  <a:pt x="6281615" y="722967"/>
                </a:cubicBezTo>
                <a:cubicBezTo>
                  <a:pt x="6277974" y="1081925"/>
                  <a:pt x="6278083" y="1111146"/>
                  <a:pt x="6281615" y="1338828"/>
                </a:cubicBezTo>
                <a:cubicBezTo>
                  <a:pt x="6285147" y="1566510"/>
                  <a:pt x="6296611" y="1859006"/>
                  <a:pt x="6281615" y="2035019"/>
                </a:cubicBezTo>
                <a:cubicBezTo>
                  <a:pt x="6266619" y="2211032"/>
                  <a:pt x="6262492" y="2433824"/>
                  <a:pt x="6281615" y="2677656"/>
                </a:cubicBezTo>
                <a:cubicBezTo>
                  <a:pt x="6123849" y="2672024"/>
                  <a:pt x="5959827" y="2666581"/>
                  <a:pt x="5646474" y="2677656"/>
                </a:cubicBezTo>
                <a:cubicBezTo>
                  <a:pt x="5333121" y="2688731"/>
                  <a:pt x="5129680" y="2642164"/>
                  <a:pt x="4885701" y="2677656"/>
                </a:cubicBezTo>
                <a:cubicBezTo>
                  <a:pt x="4641722" y="2713148"/>
                  <a:pt x="4497358" y="2689414"/>
                  <a:pt x="4313376" y="2677656"/>
                </a:cubicBezTo>
                <a:cubicBezTo>
                  <a:pt x="4129395" y="2665898"/>
                  <a:pt x="3776399" y="2663623"/>
                  <a:pt x="3489786" y="2677656"/>
                </a:cubicBezTo>
                <a:cubicBezTo>
                  <a:pt x="3203173" y="2691690"/>
                  <a:pt x="2880932" y="2685888"/>
                  <a:pt x="2666197" y="2677656"/>
                </a:cubicBezTo>
                <a:cubicBezTo>
                  <a:pt x="2451462" y="2669424"/>
                  <a:pt x="2196603" y="2692558"/>
                  <a:pt x="2031056" y="2677656"/>
                </a:cubicBezTo>
                <a:cubicBezTo>
                  <a:pt x="1865509" y="2662754"/>
                  <a:pt x="1564555" y="2638296"/>
                  <a:pt x="1207466" y="2677656"/>
                </a:cubicBezTo>
                <a:cubicBezTo>
                  <a:pt x="850377" y="2717017"/>
                  <a:pt x="757191" y="2675447"/>
                  <a:pt x="635141" y="2677656"/>
                </a:cubicBezTo>
                <a:cubicBezTo>
                  <a:pt x="513092" y="2679865"/>
                  <a:pt x="262701" y="2673712"/>
                  <a:pt x="0" y="2677656"/>
                </a:cubicBezTo>
                <a:cubicBezTo>
                  <a:pt x="12068" y="2413672"/>
                  <a:pt x="-6345" y="2173692"/>
                  <a:pt x="0" y="2008242"/>
                </a:cubicBezTo>
                <a:cubicBezTo>
                  <a:pt x="6345" y="1842792"/>
                  <a:pt x="-15275" y="1601337"/>
                  <a:pt x="0" y="1419158"/>
                </a:cubicBezTo>
                <a:cubicBezTo>
                  <a:pt x="15275" y="1236979"/>
                  <a:pt x="30024" y="915196"/>
                  <a:pt x="0" y="696191"/>
                </a:cubicBezTo>
                <a:cubicBezTo>
                  <a:pt x="-30024" y="477186"/>
                  <a:pt x="11320" y="139800"/>
                  <a:pt x="0" y="0"/>
                </a:cubicBezTo>
                <a:close/>
              </a:path>
              <a:path w="6281615" h="2677656" stroke="0" extrusionOk="0">
                <a:moveTo>
                  <a:pt x="0" y="0"/>
                </a:moveTo>
                <a:cubicBezTo>
                  <a:pt x="142232" y="-17171"/>
                  <a:pt x="341210" y="24368"/>
                  <a:pt x="572325" y="0"/>
                </a:cubicBezTo>
                <a:cubicBezTo>
                  <a:pt x="803441" y="-24368"/>
                  <a:pt x="921963" y="-2562"/>
                  <a:pt x="1207466" y="0"/>
                </a:cubicBezTo>
                <a:cubicBezTo>
                  <a:pt x="1492969" y="2562"/>
                  <a:pt x="1598317" y="-22214"/>
                  <a:pt x="1716975" y="0"/>
                </a:cubicBezTo>
                <a:cubicBezTo>
                  <a:pt x="1835633" y="22214"/>
                  <a:pt x="2030716" y="2743"/>
                  <a:pt x="2289300" y="0"/>
                </a:cubicBezTo>
                <a:cubicBezTo>
                  <a:pt x="2547884" y="-2743"/>
                  <a:pt x="2759405" y="19128"/>
                  <a:pt x="2924441" y="0"/>
                </a:cubicBezTo>
                <a:cubicBezTo>
                  <a:pt x="3089477" y="-19128"/>
                  <a:pt x="3240363" y="-3239"/>
                  <a:pt x="3433950" y="0"/>
                </a:cubicBezTo>
                <a:cubicBezTo>
                  <a:pt x="3627537" y="3239"/>
                  <a:pt x="3745281" y="5113"/>
                  <a:pt x="3943458" y="0"/>
                </a:cubicBezTo>
                <a:cubicBezTo>
                  <a:pt x="4141635" y="-5113"/>
                  <a:pt x="4355360" y="-375"/>
                  <a:pt x="4704232" y="0"/>
                </a:cubicBezTo>
                <a:cubicBezTo>
                  <a:pt x="5053104" y="375"/>
                  <a:pt x="5120110" y="35148"/>
                  <a:pt x="5465005" y="0"/>
                </a:cubicBezTo>
                <a:cubicBezTo>
                  <a:pt x="5809900" y="-35148"/>
                  <a:pt x="5939083" y="2017"/>
                  <a:pt x="6281615" y="0"/>
                </a:cubicBezTo>
                <a:cubicBezTo>
                  <a:pt x="6310400" y="216069"/>
                  <a:pt x="6292887" y="424913"/>
                  <a:pt x="6281615" y="669414"/>
                </a:cubicBezTo>
                <a:cubicBezTo>
                  <a:pt x="6270343" y="913915"/>
                  <a:pt x="6295795" y="1243254"/>
                  <a:pt x="6281615" y="1392381"/>
                </a:cubicBezTo>
                <a:cubicBezTo>
                  <a:pt x="6267435" y="1541508"/>
                  <a:pt x="6304900" y="1705681"/>
                  <a:pt x="6281615" y="2008242"/>
                </a:cubicBezTo>
                <a:cubicBezTo>
                  <a:pt x="6258330" y="2310803"/>
                  <a:pt x="6310589" y="2510991"/>
                  <a:pt x="6281615" y="2677656"/>
                </a:cubicBezTo>
                <a:cubicBezTo>
                  <a:pt x="6081932" y="2690833"/>
                  <a:pt x="5731671" y="2690727"/>
                  <a:pt x="5583658" y="2677656"/>
                </a:cubicBezTo>
                <a:cubicBezTo>
                  <a:pt x="5435645" y="2664585"/>
                  <a:pt x="5152794" y="2665548"/>
                  <a:pt x="4948517" y="2677656"/>
                </a:cubicBezTo>
                <a:cubicBezTo>
                  <a:pt x="4744240" y="2689764"/>
                  <a:pt x="4591337" y="2650069"/>
                  <a:pt x="4250559" y="2677656"/>
                </a:cubicBezTo>
                <a:cubicBezTo>
                  <a:pt x="3909781" y="2705243"/>
                  <a:pt x="3838309" y="2668218"/>
                  <a:pt x="3615418" y="2677656"/>
                </a:cubicBezTo>
                <a:cubicBezTo>
                  <a:pt x="3392527" y="2687094"/>
                  <a:pt x="3136906" y="2663086"/>
                  <a:pt x="2980277" y="2677656"/>
                </a:cubicBezTo>
                <a:cubicBezTo>
                  <a:pt x="2823648" y="2692226"/>
                  <a:pt x="2657910" y="2679876"/>
                  <a:pt x="2345136" y="2677656"/>
                </a:cubicBezTo>
                <a:cubicBezTo>
                  <a:pt x="2032362" y="2675436"/>
                  <a:pt x="2009892" y="2679563"/>
                  <a:pt x="1772811" y="2677656"/>
                </a:cubicBezTo>
                <a:cubicBezTo>
                  <a:pt x="1535730" y="2675749"/>
                  <a:pt x="1235329" y="2684936"/>
                  <a:pt x="1074854" y="2677656"/>
                </a:cubicBezTo>
                <a:cubicBezTo>
                  <a:pt x="914379" y="2670376"/>
                  <a:pt x="445240" y="2723572"/>
                  <a:pt x="0" y="2677656"/>
                </a:cubicBezTo>
                <a:cubicBezTo>
                  <a:pt x="-2190" y="2482321"/>
                  <a:pt x="32837" y="2270314"/>
                  <a:pt x="0" y="1954689"/>
                </a:cubicBezTo>
                <a:cubicBezTo>
                  <a:pt x="-32837" y="1639064"/>
                  <a:pt x="8021" y="1531512"/>
                  <a:pt x="0" y="1231722"/>
                </a:cubicBezTo>
                <a:cubicBezTo>
                  <a:pt x="-8021" y="931932"/>
                  <a:pt x="57577" y="512898"/>
                  <a:pt x="0" y="0"/>
                </a:cubicBezTo>
                <a:close/>
              </a:path>
            </a:pathLst>
          </a:custGeom>
          <a:solidFill>
            <a:srgbClr val="D1E4F6">
              <a:alpha val="60000"/>
            </a:srgbClr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400" b="1" dirty="0"/>
              <a:t>Valor de p = 0.0 </a:t>
            </a:r>
          </a:p>
          <a:p>
            <a:r>
              <a:rPr lang="es-ES" sz="2400" dirty="0"/>
              <a:t>Lo que sugiere una alta significancia, es decir, ambas variables están muy relacionadas.</a:t>
            </a:r>
          </a:p>
          <a:p>
            <a:r>
              <a:rPr lang="es-ES" sz="2400" dirty="0"/>
              <a:t>Además, </a:t>
            </a:r>
            <a:r>
              <a:rPr lang="es-ES" sz="2400" b="1" dirty="0"/>
              <a:t>la estadística F ( 970.6171 ) </a:t>
            </a:r>
            <a:r>
              <a:rPr lang="es-ES" sz="2400" dirty="0"/>
              <a:t>es sustancialmente mayor que 1, indicando una</a:t>
            </a:r>
          </a:p>
          <a:p>
            <a:r>
              <a:rPr lang="es-ES" sz="2400" dirty="0"/>
              <a:t>diferencia significativa en los motivos de retirada y la hora a la que se retiraron.</a:t>
            </a:r>
          </a:p>
        </p:txBody>
      </p:sp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12D86C44-F3A4-B4D7-5616-102DFD13F752}"/>
              </a:ext>
            </a:extLst>
          </p:cNvPr>
          <p:cNvSpPr/>
          <p:nvPr/>
        </p:nvSpPr>
        <p:spPr>
          <a:xfrm>
            <a:off x="6096000" y="5291765"/>
            <a:ext cx="3063947" cy="750912"/>
          </a:xfrm>
          <a:custGeom>
            <a:avLst/>
            <a:gdLst>
              <a:gd name="connsiteX0" fmla="*/ 0 w 3063947"/>
              <a:gd name="connsiteY0" fmla="*/ 125155 h 750912"/>
              <a:gd name="connsiteX1" fmla="*/ 125155 w 3063947"/>
              <a:gd name="connsiteY1" fmla="*/ 0 h 750912"/>
              <a:gd name="connsiteX2" fmla="*/ 1787302 w 3063947"/>
              <a:gd name="connsiteY2" fmla="*/ 0 h 750912"/>
              <a:gd name="connsiteX3" fmla="*/ 1787302 w 3063947"/>
              <a:gd name="connsiteY3" fmla="*/ 0 h 750912"/>
              <a:gd name="connsiteX4" fmla="*/ 2553289 w 3063947"/>
              <a:gd name="connsiteY4" fmla="*/ 0 h 750912"/>
              <a:gd name="connsiteX5" fmla="*/ 2938792 w 3063947"/>
              <a:gd name="connsiteY5" fmla="*/ 0 h 750912"/>
              <a:gd name="connsiteX6" fmla="*/ 3063947 w 3063947"/>
              <a:gd name="connsiteY6" fmla="*/ 125155 h 750912"/>
              <a:gd name="connsiteX7" fmla="*/ 3063947 w 3063947"/>
              <a:gd name="connsiteY7" fmla="*/ 125152 h 750912"/>
              <a:gd name="connsiteX8" fmla="*/ 3765775 w 3063947"/>
              <a:gd name="connsiteY8" fmla="*/ 34790 h 750912"/>
              <a:gd name="connsiteX9" fmla="*/ 3063947 w 3063947"/>
              <a:gd name="connsiteY9" fmla="*/ 312880 h 750912"/>
              <a:gd name="connsiteX10" fmla="*/ 3063947 w 3063947"/>
              <a:gd name="connsiteY10" fmla="*/ 625757 h 750912"/>
              <a:gd name="connsiteX11" fmla="*/ 2938792 w 3063947"/>
              <a:gd name="connsiteY11" fmla="*/ 750912 h 750912"/>
              <a:gd name="connsiteX12" fmla="*/ 2553289 w 3063947"/>
              <a:gd name="connsiteY12" fmla="*/ 750912 h 750912"/>
              <a:gd name="connsiteX13" fmla="*/ 1787302 w 3063947"/>
              <a:gd name="connsiteY13" fmla="*/ 750912 h 750912"/>
              <a:gd name="connsiteX14" fmla="*/ 1787302 w 3063947"/>
              <a:gd name="connsiteY14" fmla="*/ 750912 h 750912"/>
              <a:gd name="connsiteX15" fmla="*/ 125155 w 3063947"/>
              <a:gd name="connsiteY15" fmla="*/ 750912 h 750912"/>
              <a:gd name="connsiteX16" fmla="*/ 0 w 3063947"/>
              <a:gd name="connsiteY16" fmla="*/ 625757 h 750912"/>
              <a:gd name="connsiteX17" fmla="*/ 0 w 3063947"/>
              <a:gd name="connsiteY17" fmla="*/ 312880 h 750912"/>
              <a:gd name="connsiteX18" fmla="*/ 0 w 3063947"/>
              <a:gd name="connsiteY18" fmla="*/ 125152 h 750912"/>
              <a:gd name="connsiteX19" fmla="*/ 0 w 3063947"/>
              <a:gd name="connsiteY19" fmla="*/ 125152 h 750912"/>
              <a:gd name="connsiteX20" fmla="*/ 0 w 3063947"/>
              <a:gd name="connsiteY20" fmla="*/ 125155 h 75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63947" h="750912" fill="none" extrusionOk="0">
                <a:moveTo>
                  <a:pt x="0" y="125155"/>
                </a:moveTo>
                <a:cubicBezTo>
                  <a:pt x="6460" y="59530"/>
                  <a:pt x="50523" y="2216"/>
                  <a:pt x="125155" y="0"/>
                </a:cubicBezTo>
                <a:cubicBezTo>
                  <a:pt x="780806" y="56200"/>
                  <a:pt x="1330448" y="-119650"/>
                  <a:pt x="1787302" y="0"/>
                </a:cubicBezTo>
                <a:lnTo>
                  <a:pt x="1787302" y="0"/>
                </a:lnTo>
                <a:cubicBezTo>
                  <a:pt x="2096650" y="-64538"/>
                  <a:pt x="2468413" y="1141"/>
                  <a:pt x="2553289" y="0"/>
                </a:cubicBezTo>
                <a:cubicBezTo>
                  <a:pt x="2693658" y="-424"/>
                  <a:pt x="2756441" y="15004"/>
                  <a:pt x="2938792" y="0"/>
                </a:cubicBezTo>
                <a:cubicBezTo>
                  <a:pt x="3014767" y="10920"/>
                  <a:pt x="3053207" y="57536"/>
                  <a:pt x="3063947" y="125155"/>
                </a:cubicBezTo>
                <a:lnTo>
                  <a:pt x="3063947" y="125152"/>
                </a:lnTo>
                <a:cubicBezTo>
                  <a:pt x="3335561" y="27195"/>
                  <a:pt x="3551056" y="59059"/>
                  <a:pt x="3765775" y="34790"/>
                </a:cubicBezTo>
                <a:cubicBezTo>
                  <a:pt x="3585886" y="121177"/>
                  <a:pt x="3370736" y="195177"/>
                  <a:pt x="3063947" y="312880"/>
                </a:cubicBezTo>
                <a:cubicBezTo>
                  <a:pt x="3035857" y="405608"/>
                  <a:pt x="3067438" y="517669"/>
                  <a:pt x="3063947" y="625757"/>
                </a:cubicBezTo>
                <a:cubicBezTo>
                  <a:pt x="3062969" y="699292"/>
                  <a:pt x="3012065" y="760678"/>
                  <a:pt x="2938792" y="750912"/>
                </a:cubicBezTo>
                <a:cubicBezTo>
                  <a:pt x="2832572" y="723445"/>
                  <a:pt x="2648460" y="780260"/>
                  <a:pt x="2553289" y="750912"/>
                </a:cubicBezTo>
                <a:cubicBezTo>
                  <a:pt x="2416184" y="686667"/>
                  <a:pt x="1995566" y="745037"/>
                  <a:pt x="1787302" y="750912"/>
                </a:cubicBezTo>
                <a:lnTo>
                  <a:pt x="1787302" y="750912"/>
                </a:lnTo>
                <a:cubicBezTo>
                  <a:pt x="1000553" y="695010"/>
                  <a:pt x="320403" y="670053"/>
                  <a:pt x="125155" y="750912"/>
                </a:cubicBezTo>
                <a:cubicBezTo>
                  <a:pt x="55073" y="764396"/>
                  <a:pt x="-2644" y="697724"/>
                  <a:pt x="0" y="625757"/>
                </a:cubicBezTo>
                <a:cubicBezTo>
                  <a:pt x="-26416" y="502097"/>
                  <a:pt x="18806" y="387101"/>
                  <a:pt x="0" y="312880"/>
                </a:cubicBezTo>
                <a:cubicBezTo>
                  <a:pt x="-2846" y="255935"/>
                  <a:pt x="-5628" y="211869"/>
                  <a:pt x="0" y="125152"/>
                </a:cubicBezTo>
                <a:lnTo>
                  <a:pt x="0" y="125152"/>
                </a:lnTo>
                <a:lnTo>
                  <a:pt x="0" y="125155"/>
                </a:lnTo>
                <a:close/>
              </a:path>
              <a:path w="3063947" h="750912" stroke="0" extrusionOk="0">
                <a:moveTo>
                  <a:pt x="0" y="125155"/>
                </a:moveTo>
                <a:cubicBezTo>
                  <a:pt x="-3081" y="61302"/>
                  <a:pt x="62556" y="-4411"/>
                  <a:pt x="125155" y="0"/>
                </a:cubicBezTo>
                <a:cubicBezTo>
                  <a:pt x="346341" y="79539"/>
                  <a:pt x="1037544" y="-91818"/>
                  <a:pt x="1787302" y="0"/>
                </a:cubicBezTo>
                <a:lnTo>
                  <a:pt x="1787302" y="0"/>
                </a:lnTo>
                <a:cubicBezTo>
                  <a:pt x="2070360" y="-33635"/>
                  <a:pt x="2445702" y="30087"/>
                  <a:pt x="2553289" y="0"/>
                </a:cubicBezTo>
                <a:cubicBezTo>
                  <a:pt x="2634001" y="-1337"/>
                  <a:pt x="2809415" y="33320"/>
                  <a:pt x="2938792" y="0"/>
                </a:cubicBezTo>
                <a:cubicBezTo>
                  <a:pt x="3002782" y="-12093"/>
                  <a:pt x="3072928" y="49072"/>
                  <a:pt x="3063947" y="125155"/>
                </a:cubicBezTo>
                <a:lnTo>
                  <a:pt x="3063947" y="125152"/>
                </a:lnTo>
                <a:cubicBezTo>
                  <a:pt x="3212925" y="60671"/>
                  <a:pt x="3460033" y="64979"/>
                  <a:pt x="3765775" y="34790"/>
                </a:cubicBezTo>
                <a:cubicBezTo>
                  <a:pt x="3575089" y="75936"/>
                  <a:pt x="3196466" y="283437"/>
                  <a:pt x="3063947" y="312880"/>
                </a:cubicBezTo>
                <a:cubicBezTo>
                  <a:pt x="3061786" y="385492"/>
                  <a:pt x="3086444" y="529014"/>
                  <a:pt x="3063947" y="625757"/>
                </a:cubicBezTo>
                <a:cubicBezTo>
                  <a:pt x="3065124" y="685170"/>
                  <a:pt x="3010398" y="750831"/>
                  <a:pt x="2938792" y="750912"/>
                </a:cubicBezTo>
                <a:cubicBezTo>
                  <a:pt x="2889863" y="772905"/>
                  <a:pt x="2682269" y="740419"/>
                  <a:pt x="2553289" y="750912"/>
                </a:cubicBezTo>
                <a:cubicBezTo>
                  <a:pt x="2309780" y="767429"/>
                  <a:pt x="1937201" y="690112"/>
                  <a:pt x="1787302" y="750912"/>
                </a:cubicBezTo>
                <a:lnTo>
                  <a:pt x="1787302" y="750912"/>
                </a:lnTo>
                <a:cubicBezTo>
                  <a:pt x="1369588" y="709220"/>
                  <a:pt x="645608" y="886302"/>
                  <a:pt x="125155" y="750912"/>
                </a:cubicBezTo>
                <a:cubicBezTo>
                  <a:pt x="43041" y="753802"/>
                  <a:pt x="1514" y="693695"/>
                  <a:pt x="0" y="625757"/>
                </a:cubicBezTo>
                <a:cubicBezTo>
                  <a:pt x="9925" y="574797"/>
                  <a:pt x="12273" y="356772"/>
                  <a:pt x="0" y="312880"/>
                </a:cubicBezTo>
                <a:cubicBezTo>
                  <a:pt x="13311" y="290286"/>
                  <a:pt x="14331" y="169192"/>
                  <a:pt x="0" y="125152"/>
                </a:cubicBezTo>
                <a:lnTo>
                  <a:pt x="0" y="125152"/>
                </a:lnTo>
                <a:lnTo>
                  <a:pt x="0" y="125155"/>
                </a:lnTo>
                <a:close/>
              </a:path>
            </a:pathLst>
          </a:custGeom>
          <a:solidFill>
            <a:srgbClr val="D1E4F6">
              <a:alpha val="52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72906"/>
                      <a:gd name="adj2" fmla="val -45367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MUESTRA LA GRAFICA Y DILES LO DE TUKEY</a:t>
            </a:r>
          </a:p>
        </p:txBody>
      </p:sp>
    </p:spTree>
    <p:extLst>
      <p:ext uri="{BB962C8B-B14F-4D97-AF65-F5344CB8AC3E}">
        <p14:creationId xmlns:p14="http://schemas.microsoft.com/office/powerpoint/2010/main" val="423069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442D2BE-51D1-B714-E739-39985318E4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11" y="3082566"/>
            <a:ext cx="4047150" cy="411956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DDF2870-DA63-9CD7-D493-4A6997A6EEDE}"/>
              </a:ext>
            </a:extLst>
          </p:cNvPr>
          <p:cNvSpPr txBox="1"/>
          <p:nvPr/>
        </p:nvSpPr>
        <p:spPr>
          <a:xfrm>
            <a:off x="6050578" y="6648065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5D112B-AF35-5ACA-19ED-22AB40A25FF5}"/>
              </a:ext>
            </a:extLst>
          </p:cNvPr>
          <p:cNvSpPr txBox="1"/>
          <p:nvPr/>
        </p:nvSpPr>
        <p:spPr>
          <a:xfrm>
            <a:off x="568400" y="683738"/>
            <a:ext cx="7474387" cy="3970318"/>
          </a:xfrm>
          <a:custGeom>
            <a:avLst/>
            <a:gdLst>
              <a:gd name="connsiteX0" fmla="*/ 0 w 7474387"/>
              <a:gd name="connsiteY0" fmla="*/ 0 h 3970318"/>
              <a:gd name="connsiteX1" fmla="*/ 500209 w 7474387"/>
              <a:gd name="connsiteY1" fmla="*/ 0 h 3970318"/>
              <a:gd name="connsiteX2" fmla="*/ 850930 w 7474387"/>
              <a:gd name="connsiteY2" fmla="*/ 0 h 3970318"/>
              <a:gd name="connsiteX3" fmla="*/ 1575371 w 7474387"/>
              <a:gd name="connsiteY3" fmla="*/ 0 h 3970318"/>
              <a:gd name="connsiteX4" fmla="*/ 2075580 w 7474387"/>
              <a:gd name="connsiteY4" fmla="*/ 0 h 3970318"/>
              <a:gd name="connsiteX5" fmla="*/ 2575789 w 7474387"/>
              <a:gd name="connsiteY5" fmla="*/ 0 h 3970318"/>
              <a:gd name="connsiteX6" fmla="*/ 3300229 w 7474387"/>
              <a:gd name="connsiteY6" fmla="*/ 0 h 3970318"/>
              <a:gd name="connsiteX7" fmla="*/ 3725694 w 7474387"/>
              <a:gd name="connsiteY7" fmla="*/ 0 h 3970318"/>
              <a:gd name="connsiteX8" fmla="*/ 4450135 w 7474387"/>
              <a:gd name="connsiteY8" fmla="*/ 0 h 3970318"/>
              <a:gd name="connsiteX9" fmla="*/ 5174576 w 7474387"/>
              <a:gd name="connsiteY9" fmla="*/ 0 h 3970318"/>
              <a:gd name="connsiteX10" fmla="*/ 5749528 w 7474387"/>
              <a:gd name="connsiteY10" fmla="*/ 0 h 3970318"/>
              <a:gd name="connsiteX11" fmla="*/ 6473969 w 7474387"/>
              <a:gd name="connsiteY11" fmla="*/ 0 h 3970318"/>
              <a:gd name="connsiteX12" fmla="*/ 6974178 w 7474387"/>
              <a:gd name="connsiteY12" fmla="*/ 0 h 3970318"/>
              <a:gd name="connsiteX13" fmla="*/ 7474387 w 7474387"/>
              <a:gd name="connsiteY13" fmla="*/ 0 h 3970318"/>
              <a:gd name="connsiteX14" fmla="*/ 7474387 w 7474387"/>
              <a:gd name="connsiteY14" fmla="*/ 606891 h 3970318"/>
              <a:gd name="connsiteX15" fmla="*/ 7474387 w 7474387"/>
              <a:gd name="connsiteY15" fmla="*/ 1174080 h 3970318"/>
              <a:gd name="connsiteX16" fmla="*/ 7474387 w 7474387"/>
              <a:gd name="connsiteY16" fmla="*/ 1741268 h 3970318"/>
              <a:gd name="connsiteX17" fmla="*/ 7474387 w 7474387"/>
              <a:gd name="connsiteY17" fmla="*/ 2348160 h 3970318"/>
              <a:gd name="connsiteX18" fmla="*/ 7474387 w 7474387"/>
              <a:gd name="connsiteY18" fmla="*/ 2955051 h 3970318"/>
              <a:gd name="connsiteX19" fmla="*/ 7474387 w 7474387"/>
              <a:gd name="connsiteY19" fmla="*/ 3970318 h 3970318"/>
              <a:gd name="connsiteX20" fmla="*/ 7123666 w 7474387"/>
              <a:gd name="connsiteY20" fmla="*/ 3970318 h 3970318"/>
              <a:gd name="connsiteX21" fmla="*/ 6399225 w 7474387"/>
              <a:gd name="connsiteY21" fmla="*/ 3970318 h 3970318"/>
              <a:gd name="connsiteX22" fmla="*/ 5824272 w 7474387"/>
              <a:gd name="connsiteY22" fmla="*/ 3970318 h 3970318"/>
              <a:gd name="connsiteX23" fmla="*/ 5398807 w 7474387"/>
              <a:gd name="connsiteY23" fmla="*/ 3970318 h 3970318"/>
              <a:gd name="connsiteX24" fmla="*/ 4823854 w 7474387"/>
              <a:gd name="connsiteY24" fmla="*/ 3970318 h 3970318"/>
              <a:gd name="connsiteX25" fmla="*/ 4473133 w 7474387"/>
              <a:gd name="connsiteY25" fmla="*/ 3970318 h 3970318"/>
              <a:gd name="connsiteX26" fmla="*/ 4122412 w 7474387"/>
              <a:gd name="connsiteY26" fmla="*/ 3970318 h 3970318"/>
              <a:gd name="connsiteX27" fmla="*/ 3547459 w 7474387"/>
              <a:gd name="connsiteY27" fmla="*/ 3970318 h 3970318"/>
              <a:gd name="connsiteX28" fmla="*/ 3121994 w 7474387"/>
              <a:gd name="connsiteY28" fmla="*/ 3970318 h 3970318"/>
              <a:gd name="connsiteX29" fmla="*/ 2472297 w 7474387"/>
              <a:gd name="connsiteY29" fmla="*/ 3970318 h 3970318"/>
              <a:gd name="connsiteX30" fmla="*/ 2046832 w 7474387"/>
              <a:gd name="connsiteY30" fmla="*/ 3970318 h 3970318"/>
              <a:gd name="connsiteX31" fmla="*/ 1397135 w 7474387"/>
              <a:gd name="connsiteY31" fmla="*/ 3970318 h 3970318"/>
              <a:gd name="connsiteX32" fmla="*/ 1046414 w 7474387"/>
              <a:gd name="connsiteY32" fmla="*/ 3970318 h 3970318"/>
              <a:gd name="connsiteX33" fmla="*/ 0 w 7474387"/>
              <a:gd name="connsiteY33" fmla="*/ 3970318 h 3970318"/>
              <a:gd name="connsiteX34" fmla="*/ 0 w 7474387"/>
              <a:gd name="connsiteY34" fmla="*/ 3482536 h 3970318"/>
              <a:gd name="connsiteX35" fmla="*/ 0 w 7474387"/>
              <a:gd name="connsiteY35" fmla="*/ 2835941 h 3970318"/>
              <a:gd name="connsiteX36" fmla="*/ 0 w 7474387"/>
              <a:gd name="connsiteY36" fmla="*/ 2308456 h 3970318"/>
              <a:gd name="connsiteX37" fmla="*/ 0 w 7474387"/>
              <a:gd name="connsiteY37" fmla="*/ 1661862 h 3970318"/>
              <a:gd name="connsiteX38" fmla="*/ 0 w 7474387"/>
              <a:gd name="connsiteY38" fmla="*/ 1174080 h 3970318"/>
              <a:gd name="connsiteX39" fmla="*/ 0 w 7474387"/>
              <a:gd name="connsiteY39" fmla="*/ 726001 h 3970318"/>
              <a:gd name="connsiteX40" fmla="*/ 0 w 7474387"/>
              <a:gd name="connsiteY40" fmla="*/ 0 h 397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474387" h="3970318" extrusionOk="0">
                <a:moveTo>
                  <a:pt x="0" y="0"/>
                </a:moveTo>
                <a:cubicBezTo>
                  <a:pt x="219085" y="-28734"/>
                  <a:pt x="309176" y="19228"/>
                  <a:pt x="500209" y="0"/>
                </a:cubicBezTo>
                <a:cubicBezTo>
                  <a:pt x="691242" y="-19228"/>
                  <a:pt x="723629" y="32930"/>
                  <a:pt x="850930" y="0"/>
                </a:cubicBezTo>
                <a:cubicBezTo>
                  <a:pt x="978231" y="-32930"/>
                  <a:pt x="1250119" y="56029"/>
                  <a:pt x="1575371" y="0"/>
                </a:cubicBezTo>
                <a:cubicBezTo>
                  <a:pt x="1900623" y="-56029"/>
                  <a:pt x="1849059" y="5349"/>
                  <a:pt x="2075580" y="0"/>
                </a:cubicBezTo>
                <a:cubicBezTo>
                  <a:pt x="2302101" y="-5349"/>
                  <a:pt x="2369662" y="49686"/>
                  <a:pt x="2575789" y="0"/>
                </a:cubicBezTo>
                <a:cubicBezTo>
                  <a:pt x="2781916" y="-49686"/>
                  <a:pt x="3144508" y="6218"/>
                  <a:pt x="3300229" y="0"/>
                </a:cubicBezTo>
                <a:cubicBezTo>
                  <a:pt x="3455950" y="-6218"/>
                  <a:pt x="3631098" y="24799"/>
                  <a:pt x="3725694" y="0"/>
                </a:cubicBezTo>
                <a:cubicBezTo>
                  <a:pt x="3820291" y="-24799"/>
                  <a:pt x="4219918" y="70941"/>
                  <a:pt x="4450135" y="0"/>
                </a:cubicBezTo>
                <a:cubicBezTo>
                  <a:pt x="4680352" y="-70941"/>
                  <a:pt x="4839436" y="63461"/>
                  <a:pt x="5174576" y="0"/>
                </a:cubicBezTo>
                <a:cubicBezTo>
                  <a:pt x="5509716" y="-63461"/>
                  <a:pt x="5555081" y="54837"/>
                  <a:pt x="5749528" y="0"/>
                </a:cubicBezTo>
                <a:cubicBezTo>
                  <a:pt x="5943975" y="-54837"/>
                  <a:pt x="6251945" y="47785"/>
                  <a:pt x="6473969" y="0"/>
                </a:cubicBezTo>
                <a:cubicBezTo>
                  <a:pt x="6695993" y="-47785"/>
                  <a:pt x="6805134" y="45453"/>
                  <a:pt x="6974178" y="0"/>
                </a:cubicBezTo>
                <a:cubicBezTo>
                  <a:pt x="7143222" y="-45453"/>
                  <a:pt x="7283339" y="24612"/>
                  <a:pt x="7474387" y="0"/>
                </a:cubicBezTo>
                <a:cubicBezTo>
                  <a:pt x="7474902" y="251809"/>
                  <a:pt x="7410824" y="350146"/>
                  <a:pt x="7474387" y="606891"/>
                </a:cubicBezTo>
                <a:cubicBezTo>
                  <a:pt x="7537950" y="863636"/>
                  <a:pt x="7432843" y="947323"/>
                  <a:pt x="7474387" y="1174080"/>
                </a:cubicBezTo>
                <a:cubicBezTo>
                  <a:pt x="7515931" y="1400837"/>
                  <a:pt x="7455705" y="1581512"/>
                  <a:pt x="7474387" y="1741268"/>
                </a:cubicBezTo>
                <a:cubicBezTo>
                  <a:pt x="7493069" y="1901024"/>
                  <a:pt x="7418906" y="2105957"/>
                  <a:pt x="7474387" y="2348160"/>
                </a:cubicBezTo>
                <a:cubicBezTo>
                  <a:pt x="7529868" y="2590363"/>
                  <a:pt x="7436146" y="2665890"/>
                  <a:pt x="7474387" y="2955051"/>
                </a:cubicBezTo>
                <a:cubicBezTo>
                  <a:pt x="7512628" y="3244212"/>
                  <a:pt x="7426800" y="3559592"/>
                  <a:pt x="7474387" y="3970318"/>
                </a:cubicBezTo>
                <a:cubicBezTo>
                  <a:pt x="7367806" y="3980603"/>
                  <a:pt x="7230554" y="3961533"/>
                  <a:pt x="7123666" y="3970318"/>
                </a:cubicBezTo>
                <a:cubicBezTo>
                  <a:pt x="7016778" y="3979103"/>
                  <a:pt x="6751906" y="3915109"/>
                  <a:pt x="6399225" y="3970318"/>
                </a:cubicBezTo>
                <a:cubicBezTo>
                  <a:pt x="6046544" y="4025527"/>
                  <a:pt x="5977495" y="3910166"/>
                  <a:pt x="5824272" y="3970318"/>
                </a:cubicBezTo>
                <a:cubicBezTo>
                  <a:pt x="5671049" y="4030470"/>
                  <a:pt x="5536194" y="3968841"/>
                  <a:pt x="5398807" y="3970318"/>
                </a:cubicBezTo>
                <a:cubicBezTo>
                  <a:pt x="5261421" y="3971795"/>
                  <a:pt x="5044538" y="3911655"/>
                  <a:pt x="4823854" y="3970318"/>
                </a:cubicBezTo>
                <a:cubicBezTo>
                  <a:pt x="4603170" y="4028981"/>
                  <a:pt x="4626399" y="3938332"/>
                  <a:pt x="4473133" y="3970318"/>
                </a:cubicBezTo>
                <a:cubicBezTo>
                  <a:pt x="4319867" y="4002304"/>
                  <a:pt x="4234598" y="3950962"/>
                  <a:pt x="4122412" y="3970318"/>
                </a:cubicBezTo>
                <a:cubicBezTo>
                  <a:pt x="4010226" y="3989674"/>
                  <a:pt x="3734940" y="3960766"/>
                  <a:pt x="3547459" y="3970318"/>
                </a:cubicBezTo>
                <a:cubicBezTo>
                  <a:pt x="3359978" y="3979870"/>
                  <a:pt x="3303070" y="3949972"/>
                  <a:pt x="3121994" y="3970318"/>
                </a:cubicBezTo>
                <a:cubicBezTo>
                  <a:pt x="2940919" y="3990664"/>
                  <a:pt x="2702574" y="3894735"/>
                  <a:pt x="2472297" y="3970318"/>
                </a:cubicBezTo>
                <a:cubicBezTo>
                  <a:pt x="2242020" y="4045901"/>
                  <a:pt x="2255150" y="3924226"/>
                  <a:pt x="2046832" y="3970318"/>
                </a:cubicBezTo>
                <a:cubicBezTo>
                  <a:pt x="1838515" y="4016410"/>
                  <a:pt x="1537092" y="3920793"/>
                  <a:pt x="1397135" y="3970318"/>
                </a:cubicBezTo>
                <a:cubicBezTo>
                  <a:pt x="1257178" y="4019843"/>
                  <a:pt x="1191378" y="3967194"/>
                  <a:pt x="1046414" y="3970318"/>
                </a:cubicBezTo>
                <a:cubicBezTo>
                  <a:pt x="901450" y="3973442"/>
                  <a:pt x="501321" y="3904061"/>
                  <a:pt x="0" y="3970318"/>
                </a:cubicBezTo>
                <a:cubicBezTo>
                  <a:pt x="-13950" y="3749906"/>
                  <a:pt x="6613" y="3691049"/>
                  <a:pt x="0" y="3482536"/>
                </a:cubicBezTo>
                <a:cubicBezTo>
                  <a:pt x="-6613" y="3274023"/>
                  <a:pt x="57915" y="3144219"/>
                  <a:pt x="0" y="2835941"/>
                </a:cubicBezTo>
                <a:cubicBezTo>
                  <a:pt x="-57915" y="2527663"/>
                  <a:pt x="7275" y="2418429"/>
                  <a:pt x="0" y="2308456"/>
                </a:cubicBezTo>
                <a:cubicBezTo>
                  <a:pt x="-7275" y="2198484"/>
                  <a:pt x="27599" y="1829188"/>
                  <a:pt x="0" y="1661862"/>
                </a:cubicBezTo>
                <a:cubicBezTo>
                  <a:pt x="-27599" y="1494536"/>
                  <a:pt x="5379" y="1276140"/>
                  <a:pt x="0" y="1174080"/>
                </a:cubicBezTo>
                <a:cubicBezTo>
                  <a:pt x="-5379" y="1072020"/>
                  <a:pt x="9443" y="926024"/>
                  <a:pt x="0" y="726001"/>
                </a:cubicBezTo>
                <a:cubicBezTo>
                  <a:pt x="-9443" y="525978"/>
                  <a:pt x="17908" y="19191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s-E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Introducción: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Donde haré una introducción de los datos y veremos hechos históricos reflejados en los datos.</a:t>
            </a:r>
          </a:p>
          <a:p>
            <a:pPr algn="l"/>
            <a:endParaRPr lang="es-E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Primera Hipótesis: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¿Tendrá algo que ver el motivo por el que se llevan los vehículos al deposito con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el momento en el 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que se los llevan?... Bueno, ahora lo vemos.</a:t>
            </a:r>
          </a:p>
          <a:p>
            <a:pPr algn="l"/>
            <a:endParaRPr lang="es-E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Segunda Hipótesis: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¿Y el tipo de vehículo? ¿Tendrá algo que ver con el tiempo que pasan en los depósitos?... No lo se, veamos.</a:t>
            </a:r>
          </a:p>
          <a:p>
            <a:pPr algn="l"/>
            <a:endParaRPr lang="es-E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Para acabar: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Un "gráfico de dispersión“.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6" name="Bocadillo: rectángulo con esquinas redondeadas 15">
            <a:extLst>
              <a:ext uri="{FF2B5EF4-FFF2-40B4-BE49-F238E27FC236}">
                <a16:creationId xmlns:a16="http://schemas.microsoft.com/office/drawing/2014/main" id="{7E2E7CBA-DE59-8230-1793-55524F5A8D8C}"/>
              </a:ext>
            </a:extLst>
          </p:cNvPr>
          <p:cNvSpPr/>
          <p:nvPr/>
        </p:nvSpPr>
        <p:spPr>
          <a:xfrm>
            <a:off x="8613058" y="1966451"/>
            <a:ext cx="3175819" cy="747251"/>
          </a:xfrm>
          <a:custGeom>
            <a:avLst/>
            <a:gdLst>
              <a:gd name="connsiteX0" fmla="*/ 0 w 3175819"/>
              <a:gd name="connsiteY0" fmla="*/ 124544 h 747251"/>
              <a:gd name="connsiteX1" fmla="*/ 124544 w 3175819"/>
              <a:gd name="connsiteY1" fmla="*/ 0 h 747251"/>
              <a:gd name="connsiteX2" fmla="*/ 529303 w 3175819"/>
              <a:gd name="connsiteY2" fmla="*/ 0 h 747251"/>
              <a:gd name="connsiteX3" fmla="*/ 529303 w 3175819"/>
              <a:gd name="connsiteY3" fmla="*/ 0 h 747251"/>
              <a:gd name="connsiteX4" fmla="*/ 1323258 w 3175819"/>
              <a:gd name="connsiteY4" fmla="*/ 0 h 747251"/>
              <a:gd name="connsiteX5" fmla="*/ 3051275 w 3175819"/>
              <a:gd name="connsiteY5" fmla="*/ 0 h 747251"/>
              <a:gd name="connsiteX6" fmla="*/ 3175819 w 3175819"/>
              <a:gd name="connsiteY6" fmla="*/ 124544 h 747251"/>
              <a:gd name="connsiteX7" fmla="*/ 3175819 w 3175819"/>
              <a:gd name="connsiteY7" fmla="*/ 435896 h 747251"/>
              <a:gd name="connsiteX8" fmla="*/ 3175819 w 3175819"/>
              <a:gd name="connsiteY8" fmla="*/ 435896 h 747251"/>
              <a:gd name="connsiteX9" fmla="*/ 3175819 w 3175819"/>
              <a:gd name="connsiteY9" fmla="*/ 622709 h 747251"/>
              <a:gd name="connsiteX10" fmla="*/ 3175819 w 3175819"/>
              <a:gd name="connsiteY10" fmla="*/ 622707 h 747251"/>
              <a:gd name="connsiteX11" fmla="*/ 3051275 w 3175819"/>
              <a:gd name="connsiteY11" fmla="*/ 747251 h 747251"/>
              <a:gd name="connsiteX12" fmla="*/ 1323258 w 3175819"/>
              <a:gd name="connsiteY12" fmla="*/ 747251 h 747251"/>
              <a:gd name="connsiteX13" fmla="*/ 1284142 w 3175819"/>
              <a:gd name="connsiteY13" fmla="*/ 1116236 h 747251"/>
              <a:gd name="connsiteX14" fmla="*/ 529303 w 3175819"/>
              <a:gd name="connsiteY14" fmla="*/ 747251 h 747251"/>
              <a:gd name="connsiteX15" fmla="*/ 124544 w 3175819"/>
              <a:gd name="connsiteY15" fmla="*/ 747251 h 747251"/>
              <a:gd name="connsiteX16" fmla="*/ 0 w 3175819"/>
              <a:gd name="connsiteY16" fmla="*/ 622707 h 747251"/>
              <a:gd name="connsiteX17" fmla="*/ 0 w 3175819"/>
              <a:gd name="connsiteY17" fmla="*/ 622709 h 747251"/>
              <a:gd name="connsiteX18" fmla="*/ 0 w 3175819"/>
              <a:gd name="connsiteY18" fmla="*/ 435896 h 747251"/>
              <a:gd name="connsiteX19" fmla="*/ 0 w 3175819"/>
              <a:gd name="connsiteY19" fmla="*/ 435896 h 747251"/>
              <a:gd name="connsiteX20" fmla="*/ 0 w 3175819"/>
              <a:gd name="connsiteY20" fmla="*/ 124544 h 74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75819" h="747251" fill="none" extrusionOk="0">
                <a:moveTo>
                  <a:pt x="0" y="124544"/>
                </a:moveTo>
                <a:cubicBezTo>
                  <a:pt x="2416" y="57068"/>
                  <a:pt x="44594" y="4490"/>
                  <a:pt x="124544" y="0"/>
                </a:cubicBezTo>
                <a:cubicBezTo>
                  <a:pt x="253865" y="-30824"/>
                  <a:pt x="478538" y="13238"/>
                  <a:pt x="529303" y="0"/>
                </a:cubicBezTo>
                <a:lnTo>
                  <a:pt x="529303" y="0"/>
                </a:lnTo>
                <a:cubicBezTo>
                  <a:pt x="738794" y="50329"/>
                  <a:pt x="1151645" y="-15568"/>
                  <a:pt x="1323258" y="0"/>
                </a:cubicBezTo>
                <a:cubicBezTo>
                  <a:pt x="2078911" y="-125416"/>
                  <a:pt x="2857603" y="-102802"/>
                  <a:pt x="3051275" y="0"/>
                </a:cubicBezTo>
                <a:cubicBezTo>
                  <a:pt x="3121412" y="2156"/>
                  <a:pt x="3174299" y="55973"/>
                  <a:pt x="3175819" y="124544"/>
                </a:cubicBezTo>
                <a:cubicBezTo>
                  <a:pt x="3184536" y="276228"/>
                  <a:pt x="3179988" y="383847"/>
                  <a:pt x="3175819" y="435896"/>
                </a:cubicBezTo>
                <a:lnTo>
                  <a:pt x="3175819" y="435896"/>
                </a:lnTo>
                <a:cubicBezTo>
                  <a:pt x="3191370" y="497692"/>
                  <a:pt x="3164087" y="602062"/>
                  <a:pt x="3175819" y="622709"/>
                </a:cubicBezTo>
                <a:lnTo>
                  <a:pt x="3175819" y="622707"/>
                </a:lnTo>
                <a:cubicBezTo>
                  <a:pt x="3173574" y="688679"/>
                  <a:pt x="3119443" y="749256"/>
                  <a:pt x="3051275" y="747251"/>
                </a:cubicBezTo>
                <a:cubicBezTo>
                  <a:pt x="2646644" y="834580"/>
                  <a:pt x="1998028" y="689240"/>
                  <a:pt x="1323258" y="747251"/>
                </a:cubicBezTo>
                <a:cubicBezTo>
                  <a:pt x="1284710" y="803157"/>
                  <a:pt x="1295356" y="934648"/>
                  <a:pt x="1284142" y="1116236"/>
                </a:cubicBezTo>
                <a:cubicBezTo>
                  <a:pt x="911639" y="981833"/>
                  <a:pt x="723920" y="816514"/>
                  <a:pt x="529303" y="747251"/>
                </a:cubicBezTo>
                <a:cubicBezTo>
                  <a:pt x="409247" y="723739"/>
                  <a:pt x="197607" y="745429"/>
                  <a:pt x="124544" y="747251"/>
                </a:cubicBezTo>
                <a:cubicBezTo>
                  <a:pt x="55173" y="755480"/>
                  <a:pt x="-4005" y="695802"/>
                  <a:pt x="0" y="622707"/>
                </a:cubicBezTo>
                <a:lnTo>
                  <a:pt x="0" y="622709"/>
                </a:lnTo>
                <a:cubicBezTo>
                  <a:pt x="7214" y="549507"/>
                  <a:pt x="7979" y="509497"/>
                  <a:pt x="0" y="435896"/>
                </a:cubicBezTo>
                <a:lnTo>
                  <a:pt x="0" y="435896"/>
                </a:lnTo>
                <a:cubicBezTo>
                  <a:pt x="11995" y="359059"/>
                  <a:pt x="-3730" y="234627"/>
                  <a:pt x="0" y="124544"/>
                </a:cubicBezTo>
                <a:close/>
              </a:path>
              <a:path w="3175819" h="747251" stroke="0" extrusionOk="0">
                <a:moveTo>
                  <a:pt x="0" y="124544"/>
                </a:moveTo>
                <a:cubicBezTo>
                  <a:pt x="-4935" y="64199"/>
                  <a:pt x="63275" y="-5083"/>
                  <a:pt x="124544" y="0"/>
                </a:cubicBezTo>
                <a:cubicBezTo>
                  <a:pt x="173092" y="9552"/>
                  <a:pt x="419122" y="-24515"/>
                  <a:pt x="529303" y="0"/>
                </a:cubicBezTo>
                <a:lnTo>
                  <a:pt x="529303" y="0"/>
                </a:lnTo>
                <a:cubicBezTo>
                  <a:pt x="804975" y="-11306"/>
                  <a:pt x="1040758" y="-5713"/>
                  <a:pt x="1323258" y="0"/>
                </a:cubicBezTo>
                <a:cubicBezTo>
                  <a:pt x="1755343" y="-26815"/>
                  <a:pt x="2406267" y="-136239"/>
                  <a:pt x="3051275" y="0"/>
                </a:cubicBezTo>
                <a:cubicBezTo>
                  <a:pt x="3114708" y="-12612"/>
                  <a:pt x="3180631" y="52030"/>
                  <a:pt x="3175819" y="124544"/>
                </a:cubicBezTo>
                <a:cubicBezTo>
                  <a:pt x="3192679" y="251964"/>
                  <a:pt x="3198326" y="303672"/>
                  <a:pt x="3175819" y="435896"/>
                </a:cubicBezTo>
                <a:lnTo>
                  <a:pt x="3175819" y="435896"/>
                </a:lnTo>
                <a:cubicBezTo>
                  <a:pt x="3170824" y="458724"/>
                  <a:pt x="3165879" y="538995"/>
                  <a:pt x="3175819" y="622709"/>
                </a:cubicBezTo>
                <a:lnTo>
                  <a:pt x="3175819" y="622707"/>
                </a:lnTo>
                <a:cubicBezTo>
                  <a:pt x="3186213" y="690357"/>
                  <a:pt x="3109082" y="750431"/>
                  <a:pt x="3051275" y="747251"/>
                </a:cubicBezTo>
                <a:cubicBezTo>
                  <a:pt x="2674538" y="837513"/>
                  <a:pt x="1781651" y="753967"/>
                  <a:pt x="1323258" y="747251"/>
                </a:cubicBezTo>
                <a:cubicBezTo>
                  <a:pt x="1307846" y="814956"/>
                  <a:pt x="1275847" y="1040515"/>
                  <a:pt x="1284142" y="1116236"/>
                </a:cubicBezTo>
                <a:cubicBezTo>
                  <a:pt x="1195223" y="1068937"/>
                  <a:pt x="688743" y="753298"/>
                  <a:pt x="529303" y="747251"/>
                </a:cubicBezTo>
                <a:cubicBezTo>
                  <a:pt x="459596" y="767472"/>
                  <a:pt x="277991" y="734076"/>
                  <a:pt x="124544" y="747251"/>
                </a:cubicBezTo>
                <a:cubicBezTo>
                  <a:pt x="45778" y="749471"/>
                  <a:pt x="6699" y="686255"/>
                  <a:pt x="0" y="622707"/>
                </a:cubicBezTo>
                <a:lnTo>
                  <a:pt x="0" y="622709"/>
                </a:lnTo>
                <a:cubicBezTo>
                  <a:pt x="-3750" y="570578"/>
                  <a:pt x="-8459" y="513883"/>
                  <a:pt x="0" y="435896"/>
                </a:cubicBezTo>
                <a:lnTo>
                  <a:pt x="0" y="435896"/>
                </a:lnTo>
                <a:cubicBezTo>
                  <a:pt x="8449" y="331379"/>
                  <a:pt x="-4969" y="194522"/>
                  <a:pt x="0" y="124544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9565"/>
                      <a:gd name="adj2" fmla="val 99379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DE ESTO VA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905193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D31E536-6BC2-AA60-BC14-92150D207843}"/>
              </a:ext>
            </a:extLst>
          </p:cNvPr>
          <p:cNvSpPr/>
          <p:nvPr/>
        </p:nvSpPr>
        <p:spPr>
          <a:xfrm>
            <a:off x="186813" y="1140542"/>
            <a:ext cx="11592232" cy="4984955"/>
          </a:xfrm>
          <a:custGeom>
            <a:avLst/>
            <a:gdLst>
              <a:gd name="connsiteX0" fmla="*/ 0 w 11592232"/>
              <a:gd name="connsiteY0" fmla="*/ 0 h 4984955"/>
              <a:gd name="connsiteX1" fmla="*/ 231845 w 11592232"/>
              <a:gd name="connsiteY1" fmla="*/ 0 h 4984955"/>
              <a:gd name="connsiteX2" fmla="*/ 927379 w 11592232"/>
              <a:gd name="connsiteY2" fmla="*/ 0 h 4984955"/>
              <a:gd name="connsiteX3" fmla="*/ 1275146 w 11592232"/>
              <a:gd name="connsiteY3" fmla="*/ 0 h 4984955"/>
              <a:gd name="connsiteX4" fmla="*/ 1506990 w 11592232"/>
              <a:gd name="connsiteY4" fmla="*/ 0 h 4984955"/>
              <a:gd name="connsiteX5" fmla="*/ 1854757 w 11592232"/>
              <a:gd name="connsiteY5" fmla="*/ 0 h 4984955"/>
              <a:gd name="connsiteX6" fmla="*/ 2666213 w 11592232"/>
              <a:gd name="connsiteY6" fmla="*/ 0 h 4984955"/>
              <a:gd name="connsiteX7" fmla="*/ 3361747 w 11592232"/>
              <a:gd name="connsiteY7" fmla="*/ 0 h 4984955"/>
              <a:gd name="connsiteX8" fmla="*/ 3709514 w 11592232"/>
              <a:gd name="connsiteY8" fmla="*/ 0 h 4984955"/>
              <a:gd name="connsiteX9" fmla="*/ 4405048 w 11592232"/>
              <a:gd name="connsiteY9" fmla="*/ 0 h 4984955"/>
              <a:gd name="connsiteX10" fmla="*/ 4868737 w 11592232"/>
              <a:gd name="connsiteY10" fmla="*/ 0 h 4984955"/>
              <a:gd name="connsiteX11" fmla="*/ 5332427 w 11592232"/>
              <a:gd name="connsiteY11" fmla="*/ 0 h 4984955"/>
              <a:gd name="connsiteX12" fmla="*/ 5680194 w 11592232"/>
              <a:gd name="connsiteY12" fmla="*/ 0 h 4984955"/>
              <a:gd name="connsiteX13" fmla="*/ 6375728 w 11592232"/>
              <a:gd name="connsiteY13" fmla="*/ 0 h 4984955"/>
              <a:gd name="connsiteX14" fmla="*/ 6839417 w 11592232"/>
              <a:gd name="connsiteY14" fmla="*/ 0 h 4984955"/>
              <a:gd name="connsiteX15" fmla="*/ 7071262 w 11592232"/>
              <a:gd name="connsiteY15" fmla="*/ 0 h 4984955"/>
              <a:gd name="connsiteX16" fmla="*/ 7650873 w 11592232"/>
              <a:gd name="connsiteY16" fmla="*/ 0 h 4984955"/>
              <a:gd name="connsiteX17" fmla="*/ 8114562 w 11592232"/>
              <a:gd name="connsiteY17" fmla="*/ 0 h 4984955"/>
              <a:gd name="connsiteX18" fmla="*/ 8346407 w 11592232"/>
              <a:gd name="connsiteY18" fmla="*/ 0 h 4984955"/>
              <a:gd name="connsiteX19" fmla="*/ 8578252 w 11592232"/>
              <a:gd name="connsiteY19" fmla="*/ 0 h 4984955"/>
              <a:gd name="connsiteX20" fmla="*/ 8926019 w 11592232"/>
              <a:gd name="connsiteY20" fmla="*/ 0 h 4984955"/>
              <a:gd name="connsiteX21" fmla="*/ 9505630 w 11592232"/>
              <a:gd name="connsiteY21" fmla="*/ 0 h 4984955"/>
              <a:gd name="connsiteX22" fmla="*/ 10201164 w 11592232"/>
              <a:gd name="connsiteY22" fmla="*/ 0 h 4984955"/>
              <a:gd name="connsiteX23" fmla="*/ 11012620 w 11592232"/>
              <a:gd name="connsiteY23" fmla="*/ 0 h 4984955"/>
              <a:gd name="connsiteX24" fmla="*/ 11592232 w 11592232"/>
              <a:gd name="connsiteY24" fmla="*/ 0 h 4984955"/>
              <a:gd name="connsiteX25" fmla="*/ 11592232 w 11592232"/>
              <a:gd name="connsiteY25" fmla="*/ 454185 h 4984955"/>
              <a:gd name="connsiteX26" fmla="*/ 11592232 w 11592232"/>
              <a:gd name="connsiteY26" fmla="*/ 908370 h 4984955"/>
              <a:gd name="connsiteX27" fmla="*/ 11592232 w 11592232"/>
              <a:gd name="connsiteY27" fmla="*/ 1561953 h 4984955"/>
              <a:gd name="connsiteX28" fmla="*/ 11592232 w 11592232"/>
              <a:gd name="connsiteY28" fmla="*/ 2215536 h 4984955"/>
              <a:gd name="connsiteX29" fmla="*/ 11592232 w 11592232"/>
              <a:gd name="connsiteY29" fmla="*/ 2869119 h 4984955"/>
              <a:gd name="connsiteX30" fmla="*/ 11592232 w 11592232"/>
              <a:gd name="connsiteY30" fmla="*/ 3323303 h 4984955"/>
              <a:gd name="connsiteX31" fmla="*/ 11592232 w 11592232"/>
              <a:gd name="connsiteY31" fmla="*/ 3777488 h 4984955"/>
              <a:gd name="connsiteX32" fmla="*/ 11592232 w 11592232"/>
              <a:gd name="connsiteY32" fmla="*/ 4431071 h 4984955"/>
              <a:gd name="connsiteX33" fmla="*/ 11592232 w 11592232"/>
              <a:gd name="connsiteY33" fmla="*/ 4984955 h 4984955"/>
              <a:gd name="connsiteX34" fmla="*/ 10896698 w 11592232"/>
              <a:gd name="connsiteY34" fmla="*/ 4984955 h 4984955"/>
              <a:gd name="connsiteX35" fmla="*/ 10201164 w 11592232"/>
              <a:gd name="connsiteY35" fmla="*/ 4984955 h 4984955"/>
              <a:gd name="connsiteX36" fmla="*/ 9389708 w 11592232"/>
              <a:gd name="connsiteY36" fmla="*/ 4984955 h 4984955"/>
              <a:gd name="connsiteX37" fmla="*/ 8926019 w 11592232"/>
              <a:gd name="connsiteY37" fmla="*/ 4984955 h 4984955"/>
              <a:gd name="connsiteX38" fmla="*/ 8230485 w 11592232"/>
              <a:gd name="connsiteY38" fmla="*/ 4984955 h 4984955"/>
              <a:gd name="connsiteX39" fmla="*/ 7882718 w 11592232"/>
              <a:gd name="connsiteY39" fmla="*/ 4984955 h 4984955"/>
              <a:gd name="connsiteX40" fmla="*/ 7187184 w 11592232"/>
              <a:gd name="connsiteY40" fmla="*/ 4984955 h 4984955"/>
              <a:gd name="connsiteX41" fmla="*/ 6375728 w 11592232"/>
              <a:gd name="connsiteY41" fmla="*/ 4984955 h 4984955"/>
              <a:gd name="connsiteX42" fmla="*/ 6143883 w 11592232"/>
              <a:gd name="connsiteY42" fmla="*/ 4984955 h 4984955"/>
              <a:gd name="connsiteX43" fmla="*/ 5912038 w 11592232"/>
              <a:gd name="connsiteY43" fmla="*/ 4984955 h 4984955"/>
              <a:gd name="connsiteX44" fmla="*/ 5216504 w 11592232"/>
              <a:gd name="connsiteY44" fmla="*/ 4984955 h 4984955"/>
              <a:gd name="connsiteX45" fmla="*/ 4752815 w 11592232"/>
              <a:gd name="connsiteY45" fmla="*/ 4984955 h 4984955"/>
              <a:gd name="connsiteX46" fmla="*/ 3941359 w 11592232"/>
              <a:gd name="connsiteY46" fmla="*/ 4984955 h 4984955"/>
              <a:gd name="connsiteX47" fmla="*/ 3245825 w 11592232"/>
              <a:gd name="connsiteY47" fmla="*/ 4984955 h 4984955"/>
              <a:gd name="connsiteX48" fmla="*/ 2434369 w 11592232"/>
              <a:gd name="connsiteY48" fmla="*/ 4984955 h 4984955"/>
              <a:gd name="connsiteX49" fmla="*/ 1738835 w 11592232"/>
              <a:gd name="connsiteY49" fmla="*/ 4984955 h 4984955"/>
              <a:gd name="connsiteX50" fmla="*/ 927379 w 11592232"/>
              <a:gd name="connsiteY50" fmla="*/ 4984955 h 4984955"/>
              <a:gd name="connsiteX51" fmla="*/ 579612 w 11592232"/>
              <a:gd name="connsiteY51" fmla="*/ 4984955 h 4984955"/>
              <a:gd name="connsiteX52" fmla="*/ 0 w 11592232"/>
              <a:gd name="connsiteY52" fmla="*/ 4984955 h 4984955"/>
              <a:gd name="connsiteX53" fmla="*/ 0 w 11592232"/>
              <a:gd name="connsiteY53" fmla="*/ 4580620 h 4984955"/>
              <a:gd name="connsiteX54" fmla="*/ 0 w 11592232"/>
              <a:gd name="connsiteY54" fmla="*/ 4176285 h 4984955"/>
              <a:gd name="connsiteX55" fmla="*/ 0 w 11592232"/>
              <a:gd name="connsiteY55" fmla="*/ 3771949 h 4984955"/>
              <a:gd name="connsiteX56" fmla="*/ 0 w 11592232"/>
              <a:gd name="connsiteY56" fmla="*/ 3218065 h 4984955"/>
              <a:gd name="connsiteX57" fmla="*/ 0 w 11592232"/>
              <a:gd name="connsiteY57" fmla="*/ 2763881 h 4984955"/>
              <a:gd name="connsiteX58" fmla="*/ 0 w 11592232"/>
              <a:gd name="connsiteY58" fmla="*/ 2259846 h 4984955"/>
              <a:gd name="connsiteX59" fmla="*/ 0 w 11592232"/>
              <a:gd name="connsiteY59" fmla="*/ 1855511 h 4984955"/>
              <a:gd name="connsiteX60" fmla="*/ 0 w 11592232"/>
              <a:gd name="connsiteY60" fmla="*/ 1201928 h 4984955"/>
              <a:gd name="connsiteX61" fmla="*/ 0 w 11592232"/>
              <a:gd name="connsiteY61" fmla="*/ 697894 h 4984955"/>
              <a:gd name="connsiteX62" fmla="*/ 0 w 11592232"/>
              <a:gd name="connsiteY62" fmla="*/ 0 h 498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592232" h="4984955" fill="none" extrusionOk="0">
                <a:moveTo>
                  <a:pt x="0" y="0"/>
                </a:moveTo>
                <a:cubicBezTo>
                  <a:pt x="70551" y="-21158"/>
                  <a:pt x="133553" y="5226"/>
                  <a:pt x="231845" y="0"/>
                </a:cubicBezTo>
                <a:cubicBezTo>
                  <a:pt x="330137" y="-5226"/>
                  <a:pt x="771486" y="13403"/>
                  <a:pt x="927379" y="0"/>
                </a:cubicBezTo>
                <a:cubicBezTo>
                  <a:pt x="1083272" y="-13403"/>
                  <a:pt x="1121490" y="14862"/>
                  <a:pt x="1275146" y="0"/>
                </a:cubicBezTo>
                <a:cubicBezTo>
                  <a:pt x="1428802" y="-14862"/>
                  <a:pt x="1410975" y="22291"/>
                  <a:pt x="1506990" y="0"/>
                </a:cubicBezTo>
                <a:cubicBezTo>
                  <a:pt x="1603005" y="-22291"/>
                  <a:pt x="1769555" y="21622"/>
                  <a:pt x="1854757" y="0"/>
                </a:cubicBezTo>
                <a:cubicBezTo>
                  <a:pt x="1939959" y="-21622"/>
                  <a:pt x="2289379" y="82452"/>
                  <a:pt x="2666213" y="0"/>
                </a:cubicBezTo>
                <a:cubicBezTo>
                  <a:pt x="3043047" y="-82452"/>
                  <a:pt x="3178333" y="66929"/>
                  <a:pt x="3361747" y="0"/>
                </a:cubicBezTo>
                <a:cubicBezTo>
                  <a:pt x="3545161" y="-66929"/>
                  <a:pt x="3542838" y="14043"/>
                  <a:pt x="3709514" y="0"/>
                </a:cubicBezTo>
                <a:cubicBezTo>
                  <a:pt x="3876190" y="-14043"/>
                  <a:pt x="4065241" y="8491"/>
                  <a:pt x="4405048" y="0"/>
                </a:cubicBezTo>
                <a:cubicBezTo>
                  <a:pt x="4744855" y="-8491"/>
                  <a:pt x="4677687" y="28269"/>
                  <a:pt x="4868737" y="0"/>
                </a:cubicBezTo>
                <a:cubicBezTo>
                  <a:pt x="5059787" y="-28269"/>
                  <a:pt x="5142904" y="35686"/>
                  <a:pt x="5332427" y="0"/>
                </a:cubicBezTo>
                <a:cubicBezTo>
                  <a:pt x="5521950" y="-35686"/>
                  <a:pt x="5601485" y="40089"/>
                  <a:pt x="5680194" y="0"/>
                </a:cubicBezTo>
                <a:cubicBezTo>
                  <a:pt x="5758903" y="-40089"/>
                  <a:pt x="6171528" y="6519"/>
                  <a:pt x="6375728" y="0"/>
                </a:cubicBezTo>
                <a:cubicBezTo>
                  <a:pt x="6579928" y="-6519"/>
                  <a:pt x="6609478" y="8010"/>
                  <a:pt x="6839417" y="0"/>
                </a:cubicBezTo>
                <a:cubicBezTo>
                  <a:pt x="7069356" y="-8010"/>
                  <a:pt x="6974118" y="17146"/>
                  <a:pt x="7071262" y="0"/>
                </a:cubicBezTo>
                <a:cubicBezTo>
                  <a:pt x="7168407" y="-17146"/>
                  <a:pt x="7502989" y="34272"/>
                  <a:pt x="7650873" y="0"/>
                </a:cubicBezTo>
                <a:cubicBezTo>
                  <a:pt x="7798757" y="-34272"/>
                  <a:pt x="7952587" y="29346"/>
                  <a:pt x="8114562" y="0"/>
                </a:cubicBezTo>
                <a:cubicBezTo>
                  <a:pt x="8276537" y="-29346"/>
                  <a:pt x="8247449" y="7009"/>
                  <a:pt x="8346407" y="0"/>
                </a:cubicBezTo>
                <a:cubicBezTo>
                  <a:pt x="8445366" y="-7009"/>
                  <a:pt x="8463935" y="8354"/>
                  <a:pt x="8578252" y="0"/>
                </a:cubicBezTo>
                <a:cubicBezTo>
                  <a:pt x="8692569" y="-8354"/>
                  <a:pt x="8794871" y="31216"/>
                  <a:pt x="8926019" y="0"/>
                </a:cubicBezTo>
                <a:cubicBezTo>
                  <a:pt x="9057167" y="-31216"/>
                  <a:pt x="9225670" y="7720"/>
                  <a:pt x="9505630" y="0"/>
                </a:cubicBezTo>
                <a:cubicBezTo>
                  <a:pt x="9785590" y="-7720"/>
                  <a:pt x="9962187" y="52524"/>
                  <a:pt x="10201164" y="0"/>
                </a:cubicBezTo>
                <a:cubicBezTo>
                  <a:pt x="10440141" y="-52524"/>
                  <a:pt x="10742294" y="56791"/>
                  <a:pt x="11012620" y="0"/>
                </a:cubicBezTo>
                <a:cubicBezTo>
                  <a:pt x="11282946" y="-56791"/>
                  <a:pt x="11336039" y="33692"/>
                  <a:pt x="11592232" y="0"/>
                </a:cubicBezTo>
                <a:cubicBezTo>
                  <a:pt x="11624765" y="158177"/>
                  <a:pt x="11546935" y="337865"/>
                  <a:pt x="11592232" y="454185"/>
                </a:cubicBezTo>
                <a:cubicBezTo>
                  <a:pt x="11637529" y="570505"/>
                  <a:pt x="11567087" y="690600"/>
                  <a:pt x="11592232" y="908370"/>
                </a:cubicBezTo>
                <a:cubicBezTo>
                  <a:pt x="11617377" y="1126140"/>
                  <a:pt x="11535926" y="1345495"/>
                  <a:pt x="11592232" y="1561953"/>
                </a:cubicBezTo>
                <a:cubicBezTo>
                  <a:pt x="11648538" y="1778411"/>
                  <a:pt x="11546488" y="2021013"/>
                  <a:pt x="11592232" y="2215536"/>
                </a:cubicBezTo>
                <a:cubicBezTo>
                  <a:pt x="11637976" y="2410059"/>
                  <a:pt x="11537037" y="2715410"/>
                  <a:pt x="11592232" y="2869119"/>
                </a:cubicBezTo>
                <a:cubicBezTo>
                  <a:pt x="11647427" y="3022828"/>
                  <a:pt x="11575517" y="3121265"/>
                  <a:pt x="11592232" y="3323303"/>
                </a:cubicBezTo>
                <a:cubicBezTo>
                  <a:pt x="11608947" y="3525341"/>
                  <a:pt x="11567954" y="3624858"/>
                  <a:pt x="11592232" y="3777488"/>
                </a:cubicBezTo>
                <a:cubicBezTo>
                  <a:pt x="11616510" y="3930119"/>
                  <a:pt x="11586981" y="4137046"/>
                  <a:pt x="11592232" y="4431071"/>
                </a:cubicBezTo>
                <a:cubicBezTo>
                  <a:pt x="11597483" y="4725096"/>
                  <a:pt x="11591567" y="4711040"/>
                  <a:pt x="11592232" y="4984955"/>
                </a:cubicBezTo>
                <a:cubicBezTo>
                  <a:pt x="11375266" y="5066127"/>
                  <a:pt x="11162229" y="4945182"/>
                  <a:pt x="10896698" y="4984955"/>
                </a:cubicBezTo>
                <a:cubicBezTo>
                  <a:pt x="10631167" y="5024728"/>
                  <a:pt x="10518623" y="4914703"/>
                  <a:pt x="10201164" y="4984955"/>
                </a:cubicBezTo>
                <a:cubicBezTo>
                  <a:pt x="9883705" y="5055207"/>
                  <a:pt x="9699631" y="4905084"/>
                  <a:pt x="9389708" y="4984955"/>
                </a:cubicBezTo>
                <a:cubicBezTo>
                  <a:pt x="9079785" y="5064826"/>
                  <a:pt x="9091739" y="4932370"/>
                  <a:pt x="8926019" y="4984955"/>
                </a:cubicBezTo>
                <a:cubicBezTo>
                  <a:pt x="8760299" y="5037540"/>
                  <a:pt x="8459053" y="4980642"/>
                  <a:pt x="8230485" y="4984955"/>
                </a:cubicBezTo>
                <a:cubicBezTo>
                  <a:pt x="8001917" y="4989268"/>
                  <a:pt x="8011084" y="4981448"/>
                  <a:pt x="7882718" y="4984955"/>
                </a:cubicBezTo>
                <a:cubicBezTo>
                  <a:pt x="7754352" y="4988462"/>
                  <a:pt x="7520113" y="4977911"/>
                  <a:pt x="7187184" y="4984955"/>
                </a:cubicBezTo>
                <a:cubicBezTo>
                  <a:pt x="6854255" y="4991999"/>
                  <a:pt x="6725377" y="4916842"/>
                  <a:pt x="6375728" y="4984955"/>
                </a:cubicBezTo>
                <a:cubicBezTo>
                  <a:pt x="6026079" y="5053068"/>
                  <a:pt x="6220560" y="4965657"/>
                  <a:pt x="6143883" y="4984955"/>
                </a:cubicBezTo>
                <a:cubicBezTo>
                  <a:pt x="6067206" y="5004253"/>
                  <a:pt x="5976559" y="4981641"/>
                  <a:pt x="5912038" y="4984955"/>
                </a:cubicBezTo>
                <a:cubicBezTo>
                  <a:pt x="5847518" y="4988269"/>
                  <a:pt x="5381718" y="4915796"/>
                  <a:pt x="5216504" y="4984955"/>
                </a:cubicBezTo>
                <a:cubicBezTo>
                  <a:pt x="5051290" y="5054114"/>
                  <a:pt x="4966342" y="4960010"/>
                  <a:pt x="4752815" y="4984955"/>
                </a:cubicBezTo>
                <a:cubicBezTo>
                  <a:pt x="4539288" y="5009900"/>
                  <a:pt x="4158142" y="4959330"/>
                  <a:pt x="3941359" y="4984955"/>
                </a:cubicBezTo>
                <a:cubicBezTo>
                  <a:pt x="3724576" y="5010580"/>
                  <a:pt x="3567865" y="4908195"/>
                  <a:pt x="3245825" y="4984955"/>
                </a:cubicBezTo>
                <a:cubicBezTo>
                  <a:pt x="2923785" y="5061715"/>
                  <a:pt x="2790733" y="4924665"/>
                  <a:pt x="2434369" y="4984955"/>
                </a:cubicBezTo>
                <a:cubicBezTo>
                  <a:pt x="2078005" y="5045245"/>
                  <a:pt x="2049258" y="4963243"/>
                  <a:pt x="1738835" y="4984955"/>
                </a:cubicBezTo>
                <a:cubicBezTo>
                  <a:pt x="1428412" y="5006667"/>
                  <a:pt x="1209977" y="4924409"/>
                  <a:pt x="927379" y="4984955"/>
                </a:cubicBezTo>
                <a:cubicBezTo>
                  <a:pt x="644781" y="5045501"/>
                  <a:pt x="709214" y="4956174"/>
                  <a:pt x="579612" y="4984955"/>
                </a:cubicBezTo>
                <a:cubicBezTo>
                  <a:pt x="450010" y="5013736"/>
                  <a:pt x="172950" y="4926488"/>
                  <a:pt x="0" y="4984955"/>
                </a:cubicBezTo>
                <a:cubicBezTo>
                  <a:pt x="-31922" y="4902851"/>
                  <a:pt x="3121" y="4702491"/>
                  <a:pt x="0" y="4580620"/>
                </a:cubicBezTo>
                <a:cubicBezTo>
                  <a:pt x="-3121" y="4458750"/>
                  <a:pt x="26446" y="4361723"/>
                  <a:pt x="0" y="4176285"/>
                </a:cubicBezTo>
                <a:cubicBezTo>
                  <a:pt x="-26446" y="3990847"/>
                  <a:pt x="26019" y="3908642"/>
                  <a:pt x="0" y="3771949"/>
                </a:cubicBezTo>
                <a:cubicBezTo>
                  <a:pt x="-26019" y="3635256"/>
                  <a:pt x="41822" y="3434901"/>
                  <a:pt x="0" y="3218065"/>
                </a:cubicBezTo>
                <a:cubicBezTo>
                  <a:pt x="-41822" y="3001229"/>
                  <a:pt x="18060" y="2899116"/>
                  <a:pt x="0" y="2763881"/>
                </a:cubicBezTo>
                <a:cubicBezTo>
                  <a:pt x="-18060" y="2628646"/>
                  <a:pt x="32998" y="2488809"/>
                  <a:pt x="0" y="2259846"/>
                </a:cubicBezTo>
                <a:cubicBezTo>
                  <a:pt x="-32998" y="2030883"/>
                  <a:pt x="31228" y="2050444"/>
                  <a:pt x="0" y="1855511"/>
                </a:cubicBezTo>
                <a:cubicBezTo>
                  <a:pt x="-31228" y="1660578"/>
                  <a:pt x="17086" y="1440698"/>
                  <a:pt x="0" y="1201928"/>
                </a:cubicBezTo>
                <a:cubicBezTo>
                  <a:pt x="-17086" y="963158"/>
                  <a:pt x="20906" y="834045"/>
                  <a:pt x="0" y="697894"/>
                </a:cubicBezTo>
                <a:cubicBezTo>
                  <a:pt x="-20906" y="561743"/>
                  <a:pt x="6317" y="284905"/>
                  <a:pt x="0" y="0"/>
                </a:cubicBezTo>
                <a:close/>
              </a:path>
              <a:path w="11592232" h="4984955" stroke="0" extrusionOk="0">
                <a:moveTo>
                  <a:pt x="0" y="0"/>
                </a:moveTo>
                <a:cubicBezTo>
                  <a:pt x="149946" y="-20128"/>
                  <a:pt x="259172" y="35337"/>
                  <a:pt x="347767" y="0"/>
                </a:cubicBezTo>
                <a:cubicBezTo>
                  <a:pt x="436362" y="-35337"/>
                  <a:pt x="590032" y="40627"/>
                  <a:pt x="811456" y="0"/>
                </a:cubicBezTo>
                <a:cubicBezTo>
                  <a:pt x="1032880" y="-40627"/>
                  <a:pt x="1142791" y="19466"/>
                  <a:pt x="1275146" y="0"/>
                </a:cubicBezTo>
                <a:cubicBezTo>
                  <a:pt x="1407501" y="-19466"/>
                  <a:pt x="1597204" y="28969"/>
                  <a:pt x="1854757" y="0"/>
                </a:cubicBezTo>
                <a:cubicBezTo>
                  <a:pt x="2112310" y="-28969"/>
                  <a:pt x="2199589" y="53962"/>
                  <a:pt x="2318446" y="0"/>
                </a:cubicBezTo>
                <a:cubicBezTo>
                  <a:pt x="2437303" y="-53962"/>
                  <a:pt x="2476271" y="7088"/>
                  <a:pt x="2550291" y="0"/>
                </a:cubicBezTo>
                <a:cubicBezTo>
                  <a:pt x="2624311" y="-7088"/>
                  <a:pt x="2901726" y="39901"/>
                  <a:pt x="3129903" y="0"/>
                </a:cubicBezTo>
                <a:cubicBezTo>
                  <a:pt x="3358080" y="-39901"/>
                  <a:pt x="3247253" y="21912"/>
                  <a:pt x="3361747" y="0"/>
                </a:cubicBezTo>
                <a:cubicBezTo>
                  <a:pt x="3476241" y="-21912"/>
                  <a:pt x="3639137" y="11686"/>
                  <a:pt x="3709514" y="0"/>
                </a:cubicBezTo>
                <a:cubicBezTo>
                  <a:pt x="3779891" y="-11686"/>
                  <a:pt x="3959202" y="37097"/>
                  <a:pt x="4173204" y="0"/>
                </a:cubicBezTo>
                <a:cubicBezTo>
                  <a:pt x="4387206" y="-37097"/>
                  <a:pt x="4662428" y="21333"/>
                  <a:pt x="4868737" y="0"/>
                </a:cubicBezTo>
                <a:cubicBezTo>
                  <a:pt x="5075046" y="-21333"/>
                  <a:pt x="5212443" y="68072"/>
                  <a:pt x="5448349" y="0"/>
                </a:cubicBezTo>
                <a:cubicBezTo>
                  <a:pt x="5684255" y="-68072"/>
                  <a:pt x="5977701" y="60559"/>
                  <a:pt x="6143883" y="0"/>
                </a:cubicBezTo>
                <a:cubicBezTo>
                  <a:pt x="6310065" y="-60559"/>
                  <a:pt x="6307240" y="7908"/>
                  <a:pt x="6375728" y="0"/>
                </a:cubicBezTo>
                <a:cubicBezTo>
                  <a:pt x="6444216" y="-7908"/>
                  <a:pt x="6570124" y="33432"/>
                  <a:pt x="6723495" y="0"/>
                </a:cubicBezTo>
                <a:cubicBezTo>
                  <a:pt x="6876866" y="-33432"/>
                  <a:pt x="7354865" y="81664"/>
                  <a:pt x="7534951" y="0"/>
                </a:cubicBezTo>
                <a:cubicBezTo>
                  <a:pt x="7715037" y="-81664"/>
                  <a:pt x="7745405" y="5923"/>
                  <a:pt x="7882718" y="0"/>
                </a:cubicBezTo>
                <a:cubicBezTo>
                  <a:pt x="8020031" y="-5923"/>
                  <a:pt x="8454357" y="69857"/>
                  <a:pt x="8694174" y="0"/>
                </a:cubicBezTo>
                <a:cubicBezTo>
                  <a:pt x="8933991" y="-69857"/>
                  <a:pt x="9032007" y="51618"/>
                  <a:pt x="9157863" y="0"/>
                </a:cubicBezTo>
                <a:cubicBezTo>
                  <a:pt x="9283719" y="-51618"/>
                  <a:pt x="9380443" y="35039"/>
                  <a:pt x="9505630" y="0"/>
                </a:cubicBezTo>
                <a:cubicBezTo>
                  <a:pt x="9630817" y="-35039"/>
                  <a:pt x="9803246" y="11217"/>
                  <a:pt x="9969320" y="0"/>
                </a:cubicBezTo>
                <a:cubicBezTo>
                  <a:pt x="10135394" y="-11217"/>
                  <a:pt x="10420179" y="69214"/>
                  <a:pt x="10780776" y="0"/>
                </a:cubicBezTo>
                <a:cubicBezTo>
                  <a:pt x="11141373" y="-69214"/>
                  <a:pt x="11344752" y="50261"/>
                  <a:pt x="11592232" y="0"/>
                </a:cubicBezTo>
                <a:cubicBezTo>
                  <a:pt x="11662213" y="208041"/>
                  <a:pt x="11532177" y="403325"/>
                  <a:pt x="11592232" y="603733"/>
                </a:cubicBezTo>
                <a:cubicBezTo>
                  <a:pt x="11652287" y="804141"/>
                  <a:pt x="11523049" y="1075275"/>
                  <a:pt x="11592232" y="1257316"/>
                </a:cubicBezTo>
                <a:cubicBezTo>
                  <a:pt x="11661415" y="1439357"/>
                  <a:pt x="11573976" y="1684367"/>
                  <a:pt x="11592232" y="1861050"/>
                </a:cubicBezTo>
                <a:cubicBezTo>
                  <a:pt x="11610488" y="2037733"/>
                  <a:pt x="11571924" y="2185102"/>
                  <a:pt x="11592232" y="2414934"/>
                </a:cubicBezTo>
                <a:cubicBezTo>
                  <a:pt x="11612540" y="2644766"/>
                  <a:pt x="11569297" y="2932503"/>
                  <a:pt x="11592232" y="3068517"/>
                </a:cubicBezTo>
                <a:cubicBezTo>
                  <a:pt x="11615167" y="3204531"/>
                  <a:pt x="11566499" y="3456939"/>
                  <a:pt x="11592232" y="3622401"/>
                </a:cubicBezTo>
                <a:cubicBezTo>
                  <a:pt x="11617965" y="3787863"/>
                  <a:pt x="11572795" y="3967252"/>
                  <a:pt x="11592232" y="4076585"/>
                </a:cubicBezTo>
                <a:cubicBezTo>
                  <a:pt x="11611669" y="4185918"/>
                  <a:pt x="11584698" y="4746103"/>
                  <a:pt x="11592232" y="4984955"/>
                </a:cubicBezTo>
                <a:cubicBezTo>
                  <a:pt x="11453814" y="5028238"/>
                  <a:pt x="11348376" y="4956594"/>
                  <a:pt x="11128543" y="4984955"/>
                </a:cubicBezTo>
                <a:cubicBezTo>
                  <a:pt x="10908710" y="5013316"/>
                  <a:pt x="10992779" y="4975466"/>
                  <a:pt x="10896698" y="4984955"/>
                </a:cubicBezTo>
                <a:cubicBezTo>
                  <a:pt x="10800617" y="4994444"/>
                  <a:pt x="10435672" y="4957203"/>
                  <a:pt x="10085242" y="4984955"/>
                </a:cubicBezTo>
                <a:cubicBezTo>
                  <a:pt x="9734812" y="5012707"/>
                  <a:pt x="9761064" y="4933763"/>
                  <a:pt x="9621553" y="4984955"/>
                </a:cubicBezTo>
                <a:cubicBezTo>
                  <a:pt x="9482042" y="5036147"/>
                  <a:pt x="9347447" y="4979530"/>
                  <a:pt x="9273786" y="4984955"/>
                </a:cubicBezTo>
                <a:cubicBezTo>
                  <a:pt x="9200125" y="4990380"/>
                  <a:pt x="9029598" y="4969771"/>
                  <a:pt x="8926019" y="4984955"/>
                </a:cubicBezTo>
                <a:cubicBezTo>
                  <a:pt x="8822440" y="5000139"/>
                  <a:pt x="8557712" y="4949411"/>
                  <a:pt x="8462329" y="4984955"/>
                </a:cubicBezTo>
                <a:cubicBezTo>
                  <a:pt x="8366946" y="5020499"/>
                  <a:pt x="7826197" y="4935448"/>
                  <a:pt x="7650873" y="4984955"/>
                </a:cubicBezTo>
                <a:cubicBezTo>
                  <a:pt x="7475549" y="5034462"/>
                  <a:pt x="7401984" y="4949918"/>
                  <a:pt x="7303106" y="4984955"/>
                </a:cubicBezTo>
                <a:cubicBezTo>
                  <a:pt x="7204228" y="5019992"/>
                  <a:pt x="6669908" y="4927148"/>
                  <a:pt x="6491650" y="4984955"/>
                </a:cubicBezTo>
                <a:cubicBezTo>
                  <a:pt x="6313392" y="5042762"/>
                  <a:pt x="6356609" y="4981616"/>
                  <a:pt x="6259805" y="4984955"/>
                </a:cubicBezTo>
                <a:cubicBezTo>
                  <a:pt x="6163002" y="4988294"/>
                  <a:pt x="5843837" y="4964779"/>
                  <a:pt x="5448349" y="4984955"/>
                </a:cubicBezTo>
                <a:cubicBezTo>
                  <a:pt x="5052861" y="5005131"/>
                  <a:pt x="5043871" y="4957166"/>
                  <a:pt x="4752815" y="4984955"/>
                </a:cubicBezTo>
                <a:cubicBezTo>
                  <a:pt x="4461759" y="5012744"/>
                  <a:pt x="4423048" y="4953621"/>
                  <a:pt x="4289126" y="4984955"/>
                </a:cubicBezTo>
                <a:cubicBezTo>
                  <a:pt x="4155204" y="5016289"/>
                  <a:pt x="4008518" y="4955127"/>
                  <a:pt x="3825437" y="4984955"/>
                </a:cubicBezTo>
                <a:cubicBezTo>
                  <a:pt x="3642356" y="5014783"/>
                  <a:pt x="3379414" y="4962835"/>
                  <a:pt x="3245825" y="4984955"/>
                </a:cubicBezTo>
                <a:cubicBezTo>
                  <a:pt x="3112236" y="5007075"/>
                  <a:pt x="3084007" y="4975632"/>
                  <a:pt x="3013980" y="4984955"/>
                </a:cubicBezTo>
                <a:cubicBezTo>
                  <a:pt x="2943954" y="4994278"/>
                  <a:pt x="2385771" y="4920451"/>
                  <a:pt x="2202524" y="4984955"/>
                </a:cubicBezTo>
                <a:cubicBezTo>
                  <a:pt x="2019277" y="5049459"/>
                  <a:pt x="1682666" y="4910868"/>
                  <a:pt x="1506990" y="4984955"/>
                </a:cubicBezTo>
                <a:cubicBezTo>
                  <a:pt x="1331314" y="5059042"/>
                  <a:pt x="1258967" y="4954162"/>
                  <a:pt x="1043301" y="4984955"/>
                </a:cubicBezTo>
                <a:cubicBezTo>
                  <a:pt x="827635" y="5015748"/>
                  <a:pt x="866371" y="4984744"/>
                  <a:pt x="811456" y="4984955"/>
                </a:cubicBezTo>
                <a:cubicBezTo>
                  <a:pt x="756542" y="4985166"/>
                  <a:pt x="660293" y="4978428"/>
                  <a:pt x="579612" y="4984955"/>
                </a:cubicBezTo>
                <a:cubicBezTo>
                  <a:pt x="498931" y="4991482"/>
                  <a:pt x="136251" y="4927727"/>
                  <a:pt x="0" y="4984955"/>
                </a:cubicBezTo>
                <a:cubicBezTo>
                  <a:pt x="-40637" y="4816015"/>
                  <a:pt x="55138" y="4636029"/>
                  <a:pt x="0" y="4431071"/>
                </a:cubicBezTo>
                <a:cubicBezTo>
                  <a:pt x="-55138" y="4226113"/>
                  <a:pt x="34474" y="3940711"/>
                  <a:pt x="0" y="3777488"/>
                </a:cubicBezTo>
                <a:cubicBezTo>
                  <a:pt x="-34474" y="3614265"/>
                  <a:pt x="6957" y="3295955"/>
                  <a:pt x="0" y="3173755"/>
                </a:cubicBezTo>
                <a:cubicBezTo>
                  <a:pt x="-6957" y="3051555"/>
                  <a:pt x="6866" y="2898641"/>
                  <a:pt x="0" y="2669720"/>
                </a:cubicBezTo>
                <a:cubicBezTo>
                  <a:pt x="-6866" y="2440799"/>
                  <a:pt x="38434" y="2309999"/>
                  <a:pt x="0" y="2065987"/>
                </a:cubicBezTo>
                <a:cubicBezTo>
                  <a:pt x="-38434" y="1821975"/>
                  <a:pt x="58177" y="1690312"/>
                  <a:pt x="0" y="1512103"/>
                </a:cubicBezTo>
                <a:cubicBezTo>
                  <a:pt x="-58177" y="1333894"/>
                  <a:pt x="14583" y="1265958"/>
                  <a:pt x="0" y="1107768"/>
                </a:cubicBezTo>
                <a:cubicBezTo>
                  <a:pt x="-14583" y="949578"/>
                  <a:pt x="92823" y="379695"/>
                  <a:pt x="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8100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13940568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46BE2A-A0FE-BA62-C3E9-95B2FD8E4004}"/>
              </a:ext>
            </a:extLst>
          </p:cNvPr>
          <p:cNvSpPr txBox="1"/>
          <p:nvPr/>
        </p:nvSpPr>
        <p:spPr>
          <a:xfrm>
            <a:off x="1910214" y="425062"/>
            <a:ext cx="8371571" cy="523220"/>
          </a:xfrm>
          <a:custGeom>
            <a:avLst/>
            <a:gdLst>
              <a:gd name="connsiteX0" fmla="*/ 0 w 8371571"/>
              <a:gd name="connsiteY0" fmla="*/ 0 h 523220"/>
              <a:gd name="connsiteX1" fmla="*/ 530199 w 8371571"/>
              <a:gd name="connsiteY1" fmla="*/ 0 h 523220"/>
              <a:gd name="connsiteX2" fmla="*/ 1144115 w 8371571"/>
              <a:gd name="connsiteY2" fmla="*/ 0 h 523220"/>
              <a:gd name="connsiteX3" fmla="*/ 1925461 w 8371571"/>
              <a:gd name="connsiteY3" fmla="*/ 0 h 523220"/>
              <a:gd name="connsiteX4" fmla="*/ 2455661 w 8371571"/>
              <a:gd name="connsiteY4" fmla="*/ 0 h 523220"/>
              <a:gd name="connsiteX5" fmla="*/ 3320723 w 8371571"/>
              <a:gd name="connsiteY5" fmla="*/ 0 h 523220"/>
              <a:gd name="connsiteX6" fmla="*/ 3767207 w 8371571"/>
              <a:gd name="connsiteY6" fmla="*/ 0 h 523220"/>
              <a:gd name="connsiteX7" fmla="*/ 4548554 w 8371571"/>
              <a:gd name="connsiteY7" fmla="*/ 0 h 523220"/>
              <a:gd name="connsiteX8" fmla="*/ 5162469 w 8371571"/>
              <a:gd name="connsiteY8" fmla="*/ 0 h 523220"/>
              <a:gd name="connsiteX9" fmla="*/ 6027531 w 8371571"/>
              <a:gd name="connsiteY9" fmla="*/ 0 h 523220"/>
              <a:gd name="connsiteX10" fmla="*/ 6641446 w 8371571"/>
              <a:gd name="connsiteY10" fmla="*/ 0 h 523220"/>
              <a:gd name="connsiteX11" fmla="*/ 7506509 w 8371571"/>
              <a:gd name="connsiteY11" fmla="*/ 0 h 523220"/>
              <a:gd name="connsiteX12" fmla="*/ 8371571 w 8371571"/>
              <a:gd name="connsiteY12" fmla="*/ 0 h 523220"/>
              <a:gd name="connsiteX13" fmla="*/ 8371571 w 8371571"/>
              <a:gd name="connsiteY13" fmla="*/ 523220 h 523220"/>
              <a:gd name="connsiteX14" fmla="*/ 7506509 w 8371571"/>
              <a:gd name="connsiteY14" fmla="*/ 523220 h 523220"/>
              <a:gd name="connsiteX15" fmla="*/ 6976309 w 8371571"/>
              <a:gd name="connsiteY15" fmla="*/ 523220 h 523220"/>
              <a:gd name="connsiteX16" fmla="*/ 6111247 w 8371571"/>
              <a:gd name="connsiteY16" fmla="*/ 523220 h 523220"/>
              <a:gd name="connsiteX17" fmla="*/ 5246184 w 8371571"/>
              <a:gd name="connsiteY17" fmla="*/ 523220 h 523220"/>
              <a:gd name="connsiteX18" fmla="*/ 4632269 w 8371571"/>
              <a:gd name="connsiteY18" fmla="*/ 523220 h 523220"/>
              <a:gd name="connsiteX19" fmla="*/ 3767207 w 8371571"/>
              <a:gd name="connsiteY19" fmla="*/ 523220 h 523220"/>
              <a:gd name="connsiteX20" fmla="*/ 3237007 w 8371571"/>
              <a:gd name="connsiteY20" fmla="*/ 523220 h 523220"/>
              <a:gd name="connsiteX21" fmla="*/ 2455661 w 8371571"/>
              <a:gd name="connsiteY21" fmla="*/ 523220 h 523220"/>
              <a:gd name="connsiteX22" fmla="*/ 1758030 w 8371571"/>
              <a:gd name="connsiteY22" fmla="*/ 523220 h 523220"/>
              <a:gd name="connsiteX23" fmla="*/ 1060399 w 8371571"/>
              <a:gd name="connsiteY23" fmla="*/ 523220 h 523220"/>
              <a:gd name="connsiteX24" fmla="*/ 0 w 8371571"/>
              <a:gd name="connsiteY24" fmla="*/ 523220 h 523220"/>
              <a:gd name="connsiteX25" fmla="*/ 0 w 8371571"/>
              <a:gd name="connsiteY25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71571" h="523220" fill="none" extrusionOk="0">
                <a:moveTo>
                  <a:pt x="0" y="0"/>
                </a:moveTo>
                <a:cubicBezTo>
                  <a:pt x="211694" y="-8573"/>
                  <a:pt x="284269" y="9307"/>
                  <a:pt x="530199" y="0"/>
                </a:cubicBezTo>
                <a:cubicBezTo>
                  <a:pt x="776129" y="-9307"/>
                  <a:pt x="855178" y="10374"/>
                  <a:pt x="1144115" y="0"/>
                </a:cubicBezTo>
                <a:cubicBezTo>
                  <a:pt x="1433052" y="-10374"/>
                  <a:pt x="1619484" y="-25605"/>
                  <a:pt x="1925461" y="0"/>
                </a:cubicBezTo>
                <a:cubicBezTo>
                  <a:pt x="2231438" y="25605"/>
                  <a:pt x="2320893" y="-5970"/>
                  <a:pt x="2455661" y="0"/>
                </a:cubicBezTo>
                <a:cubicBezTo>
                  <a:pt x="2590429" y="5970"/>
                  <a:pt x="2958018" y="-16402"/>
                  <a:pt x="3320723" y="0"/>
                </a:cubicBezTo>
                <a:cubicBezTo>
                  <a:pt x="3683428" y="16402"/>
                  <a:pt x="3658242" y="-17676"/>
                  <a:pt x="3767207" y="0"/>
                </a:cubicBezTo>
                <a:cubicBezTo>
                  <a:pt x="3876172" y="17676"/>
                  <a:pt x="4185282" y="-12771"/>
                  <a:pt x="4548554" y="0"/>
                </a:cubicBezTo>
                <a:cubicBezTo>
                  <a:pt x="4911826" y="12771"/>
                  <a:pt x="4985427" y="18027"/>
                  <a:pt x="5162469" y="0"/>
                </a:cubicBezTo>
                <a:cubicBezTo>
                  <a:pt x="5339511" y="-18027"/>
                  <a:pt x="5656192" y="-214"/>
                  <a:pt x="6027531" y="0"/>
                </a:cubicBezTo>
                <a:cubicBezTo>
                  <a:pt x="6398870" y="214"/>
                  <a:pt x="6459361" y="112"/>
                  <a:pt x="6641446" y="0"/>
                </a:cubicBezTo>
                <a:cubicBezTo>
                  <a:pt x="6823531" y="-112"/>
                  <a:pt x="7122751" y="-25438"/>
                  <a:pt x="7506509" y="0"/>
                </a:cubicBezTo>
                <a:cubicBezTo>
                  <a:pt x="7890267" y="25438"/>
                  <a:pt x="8031534" y="24204"/>
                  <a:pt x="8371571" y="0"/>
                </a:cubicBezTo>
                <a:cubicBezTo>
                  <a:pt x="8378616" y="208949"/>
                  <a:pt x="8371789" y="386167"/>
                  <a:pt x="8371571" y="523220"/>
                </a:cubicBezTo>
                <a:cubicBezTo>
                  <a:pt x="8050093" y="493006"/>
                  <a:pt x="7926864" y="563732"/>
                  <a:pt x="7506509" y="523220"/>
                </a:cubicBezTo>
                <a:cubicBezTo>
                  <a:pt x="7086154" y="482708"/>
                  <a:pt x="7136629" y="514234"/>
                  <a:pt x="6976309" y="523220"/>
                </a:cubicBezTo>
                <a:cubicBezTo>
                  <a:pt x="6815989" y="532206"/>
                  <a:pt x="6378871" y="533578"/>
                  <a:pt x="6111247" y="523220"/>
                </a:cubicBezTo>
                <a:cubicBezTo>
                  <a:pt x="5843623" y="512862"/>
                  <a:pt x="5500538" y="535408"/>
                  <a:pt x="5246184" y="523220"/>
                </a:cubicBezTo>
                <a:cubicBezTo>
                  <a:pt x="4991830" y="511032"/>
                  <a:pt x="4832578" y="522617"/>
                  <a:pt x="4632269" y="523220"/>
                </a:cubicBezTo>
                <a:cubicBezTo>
                  <a:pt x="4431960" y="523823"/>
                  <a:pt x="4161199" y="534326"/>
                  <a:pt x="3767207" y="523220"/>
                </a:cubicBezTo>
                <a:cubicBezTo>
                  <a:pt x="3373215" y="512114"/>
                  <a:pt x="3386069" y="534440"/>
                  <a:pt x="3237007" y="523220"/>
                </a:cubicBezTo>
                <a:cubicBezTo>
                  <a:pt x="3087945" y="512000"/>
                  <a:pt x="2693331" y="549150"/>
                  <a:pt x="2455661" y="523220"/>
                </a:cubicBezTo>
                <a:cubicBezTo>
                  <a:pt x="2217991" y="497290"/>
                  <a:pt x="2045171" y="551852"/>
                  <a:pt x="1758030" y="523220"/>
                </a:cubicBezTo>
                <a:cubicBezTo>
                  <a:pt x="1470889" y="494588"/>
                  <a:pt x="1216921" y="549185"/>
                  <a:pt x="1060399" y="523220"/>
                </a:cubicBezTo>
                <a:cubicBezTo>
                  <a:pt x="903877" y="497255"/>
                  <a:pt x="467339" y="503912"/>
                  <a:pt x="0" y="523220"/>
                </a:cubicBezTo>
                <a:cubicBezTo>
                  <a:pt x="25461" y="404242"/>
                  <a:pt x="-4997" y="122142"/>
                  <a:pt x="0" y="0"/>
                </a:cubicBezTo>
                <a:close/>
              </a:path>
              <a:path w="8371571" h="523220" stroke="0" extrusionOk="0">
                <a:moveTo>
                  <a:pt x="0" y="0"/>
                </a:moveTo>
                <a:cubicBezTo>
                  <a:pt x="150123" y="26366"/>
                  <a:pt x="318159" y="-12125"/>
                  <a:pt x="530199" y="0"/>
                </a:cubicBezTo>
                <a:cubicBezTo>
                  <a:pt x="742239" y="12125"/>
                  <a:pt x="970923" y="-3464"/>
                  <a:pt x="1144115" y="0"/>
                </a:cubicBezTo>
                <a:cubicBezTo>
                  <a:pt x="1317307" y="3464"/>
                  <a:pt x="1499687" y="15443"/>
                  <a:pt x="1590598" y="0"/>
                </a:cubicBezTo>
                <a:cubicBezTo>
                  <a:pt x="1681509" y="-15443"/>
                  <a:pt x="1939976" y="-16606"/>
                  <a:pt x="2120798" y="0"/>
                </a:cubicBezTo>
                <a:cubicBezTo>
                  <a:pt x="2301620" y="16606"/>
                  <a:pt x="2443583" y="-2657"/>
                  <a:pt x="2734713" y="0"/>
                </a:cubicBezTo>
                <a:cubicBezTo>
                  <a:pt x="3025843" y="2657"/>
                  <a:pt x="2966540" y="19183"/>
                  <a:pt x="3181197" y="0"/>
                </a:cubicBezTo>
                <a:cubicBezTo>
                  <a:pt x="3395854" y="-19183"/>
                  <a:pt x="3410335" y="3863"/>
                  <a:pt x="3627681" y="0"/>
                </a:cubicBezTo>
                <a:cubicBezTo>
                  <a:pt x="3845027" y="-3863"/>
                  <a:pt x="4145297" y="32730"/>
                  <a:pt x="4409027" y="0"/>
                </a:cubicBezTo>
                <a:cubicBezTo>
                  <a:pt x="4672757" y="-32730"/>
                  <a:pt x="5023579" y="-4766"/>
                  <a:pt x="5190374" y="0"/>
                </a:cubicBezTo>
                <a:cubicBezTo>
                  <a:pt x="5357169" y="4766"/>
                  <a:pt x="5699548" y="-6048"/>
                  <a:pt x="6055436" y="0"/>
                </a:cubicBezTo>
                <a:cubicBezTo>
                  <a:pt x="6411324" y="6048"/>
                  <a:pt x="6514372" y="17195"/>
                  <a:pt x="6753067" y="0"/>
                </a:cubicBezTo>
                <a:cubicBezTo>
                  <a:pt x="6991762" y="-17195"/>
                  <a:pt x="7082935" y="3470"/>
                  <a:pt x="7366982" y="0"/>
                </a:cubicBezTo>
                <a:cubicBezTo>
                  <a:pt x="7651030" y="-3470"/>
                  <a:pt x="8122222" y="12204"/>
                  <a:pt x="8371571" y="0"/>
                </a:cubicBezTo>
                <a:cubicBezTo>
                  <a:pt x="8383272" y="225187"/>
                  <a:pt x="8379803" y="269620"/>
                  <a:pt x="8371571" y="523220"/>
                </a:cubicBezTo>
                <a:cubicBezTo>
                  <a:pt x="8077173" y="509758"/>
                  <a:pt x="7967301" y="506737"/>
                  <a:pt x="7673940" y="523220"/>
                </a:cubicBezTo>
                <a:cubicBezTo>
                  <a:pt x="7380579" y="539703"/>
                  <a:pt x="7279882" y="529360"/>
                  <a:pt x="7060025" y="523220"/>
                </a:cubicBezTo>
                <a:cubicBezTo>
                  <a:pt x="6840168" y="517080"/>
                  <a:pt x="6547594" y="491108"/>
                  <a:pt x="6362394" y="523220"/>
                </a:cubicBezTo>
                <a:cubicBezTo>
                  <a:pt x="6177194" y="555332"/>
                  <a:pt x="5897930" y="540273"/>
                  <a:pt x="5748479" y="523220"/>
                </a:cubicBezTo>
                <a:cubicBezTo>
                  <a:pt x="5599028" y="506167"/>
                  <a:pt x="5370440" y="538457"/>
                  <a:pt x="5134564" y="523220"/>
                </a:cubicBezTo>
                <a:cubicBezTo>
                  <a:pt x="4898689" y="507983"/>
                  <a:pt x="4813869" y="534141"/>
                  <a:pt x="4520648" y="523220"/>
                </a:cubicBezTo>
                <a:cubicBezTo>
                  <a:pt x="4227427" y="512299"/>
                  <a:pt x="4254469" y="505730"/>
                  <a:pt x="3990449" y="523220"/>
                </a:cubicBezTo>
                <a:cubicBezTo>
                  <a:pt x="3726429" y="540710"/>
                  <a:pt x="3437959" y="549056"/>
                  <a:pt x="3292818" y="523220"/>
                </a:cubicBezTo>
                <a:cubicBezTo>
                  <a:pt x="3147677" y="497384"/>
                  <a:pt x="2885048" y="513900"/>
                  <a:pt x="2595187" y="523220"/>
                </a:cubicBezTo>
                <a:cubicBezTo>
                  <a:pt x="2305326" y="532540"/>
                  <a:pt x="1905636" y="539490"/>
                  <a:pt x="1730125" y="523220"/>
                </a:cubicBezTo>
                <a:cubicBezTo>
                  <a:pt x="1554614" y="506950"/>
                  <a:pt x="1355860" y="548953"/>
                  <a:pt x="1116209" y="523220"/>
                </a:cubicBezTo>
                <a:cubicBezTo>
                  <a:pt x="876558" y="497487"/>
                  <a:pt x="415010" y="569351"/>
                  <a:pt x="0" y="523220"/>
                </a:cubicBezTo>
                <a:cubicBezTo>
                  <a:pt x="-16604" y="284966"/>
                  <a:pt x="-8708" y="15882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LA HORA A LA QUE SE RETIRÓ</a:t>
            </a:r>
            <a:endParaRPr lang="es-ES" sz="2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9FBCED0-191B-300C-042D-E0A8FD65D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4687" r="6855" b="2772"/>
          <a:stretch/>
        </p:blipFill>
        <p:spPr>
          <a:xfrm>
            <a:off x="186812" y="1140541"/>
            <a:ext cx="11586819" cy="4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8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F316B2FC-41AF-E152-4B62-4D9251F2595C}"/>
              </a:ext>
            </a:extLst>
          </p:cNvPr>
          <p:cNvSpPr/>
          <p:nvPr/>
        </p:nvSpPr>
        <p:spPr>
          <a:xfrm>
            <a:off x="1848462" y="393291"/>
            <a:ext cx="9773265" cy="2268794"/>
          </a:xfrm>
          <a:custGeom>
            <a:avLst/>
            <a:gdLst>
              <a:gd name="connsiteX0" fmla="*/ 0 w 9773265"/>
              <a:gd name="connsiteY0" fmla="*/ 378140 h 2268794"/>
              <a:gd name="connsiteX1" fmla="*/ 378140 w 9773265"/>
              <a:gd name="connsiteY1" fmla="*/ 0 h 2268794"/>
              <a:gd name="connsiteX2" fmla="*/ 1628878 w 9773265"/>
              <a:gd name="connsiteY2" fmla="*/ 0 h 2268794"/>
              <a:gd name="connsiteX3" fmla="*/ 1628878 w 9773265"/>
              <a:gd name="connsiteY3" fmla="*/ 0 h 2268794"/>
              <a:gd name="connsiteX4" fmla="*/ 4072194 w 9773265"/>
              <a:gd name="connsiteY4" fmla="*/ 0 h 2268794"/>
              <a:gd name="connsiteX5" fmla="*/ 9395125 w 9773265"/>
              <a:gd name="connsiteY5" fmla="*/ 0 h 2268794"/>
              <a:gd name="connsiteX6" fmla="*/ 9773265 w 9773265"/>
              <a:gd name="connsiteY6" fmla="*/ 378140 h 2268794"/>
              <a:gd name="connsiteX7" fmla="*/ 9773265 w 9773265"/>
              <a:gd name="connsiteY7" fmla="*/ 1323463 h 2268794"/>
              <a:gd name="connsiteX8" fmla="*/ 9773265 w 9773265"/>
              <a:gd name="connsiteY8" fmla="*/ 1323463 h 2268794"/>
              <a:gd name="connsiteX9" fmla="*/ 9773265 w 9773265"/>
              <a:gd name="connsiteY9" fmla="*/ 1890662 h 2268794"/>
              <a:gd name="connsiteX10" fmla="*/ 9773265 w 9773265"/>
              <a:gd name="connsiteY10" fmla="*/ 1890654 h 2268794"/>
              <a:gd name="connsiteX11" fmla="*/ 9395125 w 9773265"/>
              <a:gd name="connsiteY11" fmla="*/ 2268794 h 2268794"/>
              <a:gd name="connsiteX12" fmla="*/ 4072194 w 9773265"/>
              <a:gd name="connsiteY12" fmla="*/ 2268794 h 2268794"/>
              <a:gd name="connsiteX13" fmla="*/ 1521013 w 9773265"/>
              <a:gd name="connsiteY13" fmla="*/ 3170413 h 2268794"/>
              <a:gd name="connsiteX14" fmla="*/ 1628878 w 9773265"/>
              <a:gd name="connsiteY14" fmla="*/ 2268794 h 2268794"/>
              <a:gd name="connsiteX15" fmla="*/ 378140 w 9773265"/>
              <a:gd name="connsiteY15" fmla="*/ 2268794 h 2268794"/>
              <a:gd name="connsiteX16" fmla="*/ 0 w 9773265"/>
              <a:gd name="connsiteY16" fmla="*/ 1890654 h 2268794"/>
              <a:gd name="connsiteX17" fmla="*/ 0 w 9773265"/>
              <a:gd name="connsiteY17" fmla="*/ 1890662 h 2268794"/>
              <a:gd name="connsiteX18" fmla="*/ 0 w 9773265"/>
              <a:gd name="connsiteY18" fmla="*/ 1323463 h 2268794"/>
              <a:gd name="connsiteX19" fmla="*/ 0 w 9773265"/>
              <a:gd name="connsiteY19" fmla="*/ 1323463 h 2268794"/>
              <a:gd name="connsiteX20" fmla="*/ 0 w 9773265"/>
              <a:gd name="connsiteY20" fmla="*/ 378140 h 226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73265" h="2268794" fill="none" extrusionOk="0">
                <a:moveTo>
                  <a:pt x="0" y="378140"/>
                </a:moveTo>
                <a:cubicBezTo>
                  <a:pt x="19725" y="179975"/>
                  <a:pt x="145653" y="9509"/>
                  <a:pt x="378140" y="0"/>
                </a:cubicBezTo>
                <a:cubicBezTo>
                  <a:pt x="887604" y="82985"/>
                  <a:pt x="1156527" y="32963"/>
                  <a:pt x="1628878" y="0"/>
                </a:cubicBezTo>
                <a:lnTo>
                  <a:pt x="1628878" y="0"/>
                </a:lnTo>
                <a:cubicBezTo>
                  <a:pt x="1905356" y="143479"/>
                  <a:pt x="3272620" y="81161"/>
                  <a:pt x="4072194" y="0"/>
                </a:cubicBezTo>
                <a:cubicBezTo>
                  <a:pt x="4958570" y="-117130"/>
                  <a:pt x="7108469" y="123459"/>
                  <a:pt x="9395125" y="0"/>
                </a:cubicBezTo>
                <a:cubicBezTo>
                  <a:pt x="9609306" y="8508"/>
                  <a:pt x="9768417" y="169977"/>
                  <a:pt x="9773265" y="378140"/>
                </a:cubicBezTo>
                <a:cubicBezTo>
                  <a:pt x="9751609" y="621023"/>
                  <a:pt x="9753863" y="980411"/>
                  <a:pt x="9773265" y="1323463"/>
                </a:cubicBezTo>
                <a:lnTo>
                  <a:pt x="9773265" y="1323463"/>
                </a:lnTo>
                <a:cubicBezTo>
                  <a:pt x="9806263" y="1423196"/>
                  <a:pt x="9763213" y="1816632"/>
                  <a:pt x="9773265" y="1890662"/>
                </a:cubicBezTo>
                <a:lnTo>
                  <a:pt x="9773265" y="1890654"/>
                </a:lnTo>
                <a:cubicBezTo>
                  <a:pt x="9755342" y="2077049"/>
                  <a:pt x="9599515" y="2283288"/>
                  <a:pt x="9395125" y="2268794"/>
                </a:cubicBezTo>
                <a:cubicBezTo>
                  <a:pt x="8596879" y="2402188"/>
                  <a:pt x="6411866" y="2138074"/>
                  <a:pt x="4072194" y="2268794"/>
                </a:cubicBezTo>
                <a:cubicBezTo>
                  <a:pt x="3464249" y="2536361"/>
                  <a:pt x="2757664" y="2707138"/>
                  <a:pt x="1521013" y="3170413"/>
                </a:cubicBezTo>
                <a:cubicBezTo>
                  <a:pt x="1627936" y="2749075"/>
                  <a:pt x="1661313" y="2389038"/>
                  <a:pt x="1628878" y="2268794"/>
                </a:cubicBezTo>
                <a:cubicBezTo>
                  <a:pt x="1330334" y="2268360"/>
                  <a:pt x="675326" y="2162336"/>
                  <a:pt x="378140" y="2268794"/>
                </a:cubicBezTo>
                <a:cubicBezTo>
                  <a:pt x="166502" y="2308028"/>
                  <a:pt x="-2446" y="2102127"/>
                  <a:pt x="0" y="1890654"/>
                </a:cubicBezTo>
                <a:lnTo>
                  <a:pt x="0" y="1890662"/>
                </a:lnTo>
                <a:cubicBezTo>
                  <a:pt x="34959" y="1655041"/>
                  <a:pt x="-25270" y="1495171"/>
                  <a:pt x="0" y="1323463"/>
                </a:cubicBezTo>
                <a:lnTo>
                  <a:pt x="0" y="1323463"/>
                </a:lnTo>
                <a:cubicBezTo>
                  <a:pt x="-44853" y="1082302"/>
                  <a:pt x="-15271" y="747281"/>
                  <a:pt x="0" y="378140"/>
                </a:cubicBezTo>
                <a:close/>
              </a:path>
              <a:path w="9773265" h="2268794" stroke="0" extrusionOk="0">
                <a:moveTo>
                  <a:pt x="0" y="378140"/>
                </a:moveTo>
                <a:cubicBezTo>
                  <a:pt x="-6649" y="180668"/>
                  <a:pt x="200174" y="-20880"/>
                  <a:pt x="378140" y="0"/>
                </a:cubicBezTo>
                <a:cubicBezTo>
                  <a:pt x="901621" y="68384"/>
                  <a:pt x="1418020" y="83321"/>
                  <a:pt x="1628878" y="0"/>
                </a:cubicBezTo>
                <a:lnTo>
                  <a:pt x="1628878" y="0"/>
                </a:lnTo>
                <a:cubicBezTo>
                  <a:pt x="2743535" y="-29929"/>
                  <a:pt x="3156789" y="-87481"/>
                  <a:pt x="4072194" y="0"/>
                </a:cubicBezTo>
                <a:cubicBezTo>
                  <a:pt x="5930926" y="-134364"/>
                  <a:pt x="8772412" y="130381"/>
                  <a:pt x="9395125" y="0"/>
                </a:cubicBezTo>
                <a:cubicBezTo>
                  <a:pt x="9588130" y="-37326"/>
                  <a:pt x="9789611" y="156628"/>
                  <a:pt x="9773265" y="378140"/>
                </a:cubicBezTo>
                <a:cubicBezTo>
                  <a:pt x="9745218" y="751107"/>
                  <a:pt x="9857251" y="1212981"/>
                  <a:pt x="9773265" y="1323463"/>
                </a:cubicBezTo>
                <a:lnTo>
                  <a:pt x="9773265" y="1323463"/>
                </a:lnTo>
                <a:cubicBezTo>
                  <a:pt x="9794548" y="1434388"/>
                  <a:pt x="9747967" y="1807725"/>
                  <a:pt x="9773265" y="1890662"/>
                </a:cubicBezTo>
                <a:lnTo>
                  <a:pt x="9773265" y="1890654"/>
                </a:lnTo>
                <a:cubicBezTo>
                  <a:pt x="9778080" y="2098970"/>
                  <a:pt x="9580577" y="2275570"/>
                  <a:pt x="9395125" y="2268794"/>
                </a:cubicBezTo>
                <a:cubicBezTo>
                  <a:pt x="7066949" y="2231035"/>
                  <a:pt x="6033480" y="2319292"/>
                  <a:pt x="4072194" y="2268794"/>
                </a:cubicBezTo>
                <a:cubicBezTo>
                  <a:pt x="3598120" y="2257057"/>
                  <a:pt x="2682956" y="2816299"/>
                  <a:pt x="1521013" y="3170413"/>
                </a:cubicBezTo>
                <a:cubicBezTo>
                  <a:pt x="1612850" y="3038163"/>
                  <a:pt x="1603538" y="2535923"/>
                  <a:pt x="1628878" y="2268794"/>
                </a:cubicBezTo>
                <a:cubicBezTo>
                  <a:pt x="1422834" y="2251064"/>
                  <a:pt x="571637" y="2259460"/>
                  <a:pt x="378140" y="2268794"/>
                </a:cubicBezTo>
                <a:cubicBezTo>
                  <a:pt x="153150" y="2272386"/>
                  <a:pt x="19885" y="2083952"/>
                  <a:pt x="0" y="1890654"/>
                </a:cubicBezTo>
                <a:lnTo>
                  <a:pt x="0" y="1890662"/>
                </a:lnTo>
                <a:cubicBezTo>
                  <a:pt x="-48483" y="1723951"/>
                  <a:pt x="33479" y="1404717"/>
                  <a:pt x="0" y="1323463"/>
                </a:cubicBezTo>
                <a:lnTo>
                  <a:pt x="0" y="1323463"/>
                </a:lnTo>
                <a:cubicBezTo>
                  <a:pt x="-27724" y="923801"/>
                  <a:pt x="54713" y="637648"/>
                  <a:pt x="0" y="378140"/>
                </a:cubicBezTo>
                <a:close/>
              </a:path>
            </a:pathLst>
          </a:custGeom>
          <a:solidFill>
            <a:srgbClr val="D1E4F6">
              <a:alpha val="5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34437"/>
                      <a:gd name="adj2" fmla="val 89740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ENTONCES... ¿RECHAZAMOS LA HIPÓTESIS NULA Y PODEMOS AFIRMAR QUE HAY RELACIÓN ENTRE EL MOMENTO Y EL MOTIVO DE RETIRADA?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F8DC17-EF1B-F5F5-1975-8B4EAB97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770"/>
            <a:ext cx="3938128" cy="40097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4030A60-68C7-C9B6-1CB3-E0CC749FFFE1}"/>
              </a:ext>
            </a:extLst>
          </p:cNvPr>
          <p:cNvSpPr txBox="1"/>
          <p:nvPr/>
        </p:nvSpPr>
        <p:spPr>
          <a:xfrm>
            <a:off x="2481468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3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979204-8752-9DC0-AA7B-50E704F0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83" y="1668026"/>
            <a:ext cx="6738741" cy="52810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23EA31-FA92-474C-5CC3-9AD7C6A981AD}"/>
              </a:ext>
            </a:extLst>
          </p:cNvPr>
          <p:cNvSpPr txBox="1"/>
          <p:nvPr/>
        </p:nvSpPr>
        <p:spPr>
          <a:xfrm>
            <a:off x="4601498" y="609600"/>
            <a:ext cx="1809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>
                <a:latin typeface="Verdana" panose="020B0604030504040204" pitchFamily="34" charset="0"/>
                <a:ea typeface="Verdana" panose="020B0604030504040204" pitchFamily="34" charset="0"/>
              </a:rPr>
              <a:t>SI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35BD15-B9F4-04DE-825C-B53741541A85}"/>
              </a:ext>
            </a:extLst>
          </p:cNvPr>
          <p:cNvSpPr txBox="1"/>
          <p:nvPr/>
        </p:nvSpPr>
        <p:spPr>
          <a:xfrm>
            <a:off x="3946473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0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259E147-426B-3F04-2AB2-DC0573BFA174}"/>
              </a:ext>
            </a:extLst>
          </p:cNvPr>
          <p:cNvSpPr txBox="1"/>
          <p:nvPr/>
        </p:nvSpPr>
        <p:spPr>
          <a:xfrm>
            <a:off x="4725707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3153CA03-1A69-4D7B-76E1-24ADA7C932FA}"/>
              </a:ext>
            </a:extLst>
          </p:cNvPr>
          <p:cNvSpPr/>
          <p:nvPr/>
        </p:nvSpPr>
        <p:spPr>
          <a:xfrm>
            <a:off x="1504336" y="744795"/>
            <a:ext cx="7472516" cy="1268361"/>
          </a:xfrm>
          <a:custGeom>
            <a:avLst/>
            <a:gdLst>
              <a:gd name="connsiteX0" fmla="*/ 0 w 7472516"/>
              <a:gd name="connsiteY0" fmla="*/ 211398 h 1268361"/>
              <a:gd name="connsiteX1" fmla="*/ 211398 w 7472516"/>
              <a:gd name="connsiteY1" fmla="*/ 0 h 1268361"/>
              <a:gd name="connsiteX2" fmla="*/ 4358968 w 7472516"/>
              <a:gd name="connsiteY2" fmla="*/ 0 h 1268361"/>
              <a:gd name="connsiteX3" fmla="*/ 4358968 w 7472516"/>
              <a:gd name="connsiteY3" fmla="*/ 0 h 1268361"/>
              <a:gd name="connsiteX4" fmla="*/ 6227097 w 7472516"/>
              <a:gd name="connsiteY4" fmla="*/ 0 h 1268361"/>
              <a:gd name="connsiteX5" fmla="*/ 7261118 w 7472516"/>
              <a:gd name="connsiteY5" fmla="*/ 0 h 1268361"/>
              <a:gd name="connsiteX6" fmla="*/ 7472516 w 7472516"/>
              <a:gd name="connsiteY6" fmla="*/ 211398 h 1268361"/>
              <a:gd name="connsiteX7" fmla="*/ 7472516 w 7472516"/>
              <a:gd name="connsiteY7" fmla="*/ 739877 h 1268361"/>
              <a:gd name="connsiteX8" fmla="*/ 7472516 w 7472516"/>
              <a:gd name="connsiteY8" fmla="*/ 739877 h 1268361"/>
              <a:gd name="connsiteX9" fmla="*/ 7472516 w 7472516"/>
              <a:gd name="connsiteY9" fmla="*/ 1056968 h 1268361"/>
              <a:gd name="connsiteX10" fmla="*/ 7472516 w 7472516"/>
              <a:gd name="connsiteY10" fmla="*/ 1056963 h 1268361"/>
              <a:gd name="connsiteX11" fmla="*/ 7261118 w 7472516"/>
              <a:gd name="connsiteY11" fmla="*/ 1268361 h 1268361"/>
              <a:gd name="connsiteX12" fmla="*/ 6227097 w 7472516"/>
              <a:gd name="connsiteY12" fmla="*/ 1268361 h 1268361"/>
              <a:gd name="connsiteX13" fmla="*/ 7193119 w 7472516"/>
              <a:gd name="connsiteY13" fmla="*/ 2687353 h 1268361"/>
              <a:gd name="connsiteX14" fmla="*/ 4358968 w 7472516"/>
              <a:gd name="connsiteY14" fmla="*/ 1268361 h 1268361"/>
              <a:gd name="connsiteX15" fmla="*/ 211398 w 7472516"/>
              <a:gd name="connsiteY15" fmla="*/ 1268361 h 1268361"/>
              <a:gd name="connsiteX16" fmla="*/ 0 w 7472516"/>
              <a:gd name="connsiteY16" fmla="*/ 1056963 h 1268361"/>
              <a:gd name="connsiteX17" fmla="*/ 0 w 7472516"/>
              <a:gd name="connsiteY17" fmla="*/ 1056968 h 1268361"/>
              <a:gd name="connsiteX18" fmla="*/ 0 w 7472516"/>
              <a:gd name="connsiteY18" fmla="*/ 739877 h 1268361"/>
              <a:gd name="connsiteX19" fmla="*/ 0 w 7472516"/>
              <a:gd name="connsiteY19" fmla="*/ 739877 h 1268361"/>
              <a:gd name="connsiteX20" fmla="*/ 0 w 7472516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72516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932366" y="160942"/>
                  <a:pt x="3902742" y="155406"/>
                  <a:pt x="4358968" y="0"/>
                </a:cubicBezTo>
                <a:lnTo>
                  <a:pt x="4358968" y="0"/>
                </a:lnTo>
                <a:cubicBezTo>
                  <a:pt x="4588658" y="-121728"/>
                  <a:pt x="6012559" y="-145409"/>
                  <a:pt x="6227097" y="0"/>
                </a:cubicBezTo>
                <a:cubicBezTo>
                  <a:pt x="6503089" y="3770"/>
                  <a:pt x="7116401" y="-77157"/>
                  <a:pt x="7261118" y="0"/>
                </a:cubicBezTo>
                <a:cubicBezTo>
                  <a:pt x="7384534" y="10617"/>
                  <a:pt x="7455413" y="97038"/>
                  <a:pt x="7472516" y="211398"/>
                </a:cubicBezTo>
                <a:cubicBezTo>
                  <a:pt x="7504900" y="324439"/>
                  <a:pt x="7506956" y="657977"/>
                  <a:pt x="7472516" y="739877"/>
                </a:cubicBezTo>
                <a:lnTo>
                  <a:pt x="7472516" y="739877"/>
                </a:lnTo>
                <a:cubicBezTo>
                  <a:pt x="7474024" y="789805"/>
                  <a:pt x="7484579" y="927902"/>
                  <a:pt x="7472516" y="1056968"/>
                </a:cubicBezTo>
                <a:lnTo>
                  <a:pt x="7472516" y="1056963"/>
                </a:lnTo>
                <a:cubicBezTo>
                  <a:pt x="7465305" y="1164684"/>
                  <a:pt x="7375479" y="1276146"/>
                  <a:pt x="7261118" y="1268361"/>
                </a:cubicBezTo>
                <a:cubicBezTo>
                  <a:pt x="6946224" y="1222828"/>
                  <a:pt x="6437974" y="1307553"/>
                  <a:pt x="6227097" y="1268361"/>
                </a:cubicBezTo>
                <a:cubicBezTo>
                  <a:pt x="6738064" y="1754040"/>
                  <a:pt x="6797325" y="2181112"/>
                  <a:pt x="7193119" y="2687353"/>
                </a:cubicBezTo>
                <a:cubicBezTo>
                  <a:pt x="6250973" y="2365695"/>
                  <a:pt x="5545190" y="2005881"/>
                  <a:pt x="4358968" y="1268361"/>
                </a:cubicBezTo>
                <a:cubicBezTo>
                  <a:pt x="2793965" y="1269230"/>
                  <a:pt x="1921504" y="1370921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7472516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844387" y="157056"/>
                  <a:pt x="3547511" y="-26874"/>
                  <a:pt x="4358968" y="0"/>
                </a:cubicBezTo>
                <a:lnTo>
                  <a:pt x="4358968" y="0"/>
                </a:lnTo>
                <a:cubicBezTo>
                  <a:pt x="4761198" y="52594"/>
                  <a:pt x="5301331" y="-152195"/>
                  <a:pt x="6227097" y="0"/>
                </a:cubicBezTo>
                <a:cubicBezTo>
                  <a:pt x="6676776" y="61186"/>
                  <a:pt x="7155149" y="58446"/>
                  <a:pt x="7261118" y="0"/>
                </a:cubicBezTo>
                <a:cubicBezTo>
                  <a:pt x="7376817" y="-2481"/>
                  <a:pt x="7481423" y="87741"/>
                  <a:pt x="7472516" y="211398"/>
                </a:cubicBezTo>
                <a:cubicBezTo>
                  <a:pt x="7477032" y="357970"/>
                  <a:pt x="7503343" y="636681"/>
                  <a:pt x="7472516" y="739877"/>
                </a:cubicBezTo>
                <a:lnTo>
                  <a:pt x="7472516" y="739877"/>
                </a:lnTo>
                <a:cubicBezTo>
                  <a:pt x="7457300" y="821262"/>
                  <a:pt x="7456384" y="1009485"/>
                  <a:pt x="7472516" y="1056968"/>
                </a:cubicBezTo>
                <a:lnTo>
                  <a:pt x="7472516" y="1056963"/>
                </a:lnTo>
                <a:cubicBezTo>
                  <a:pt x="7489852" y="1171824"/>
                  <a:pt x="7370341" y="1270542"/>
                  <a:pt x="7261118" y="1268361"/>
                </a:cubicBezTo>
                <a:cubicBezTo>
                  <a:pt x="7099722" y="1271849"/>
                  <a:pt x="6526336" y="1351001"/>
                  <a:pt x="6227097" y="1268361"/>
                </a:cubicBezTo>
                <a:cubicBezTo>
                  <a:pt x="6732918" y="1773415"/>
                  <a:pt x="6884865" y="2158276"/>
                  <a:pt x="7193119" y="2687353"/>
                </a:cubicBezTo>
                <a:cubicBezTo>
                  <a:pt x="6755221" y="2290153"/>
                  <a:pt x="4672193" y="1535254"/>
                  <a:pt x="4358968" y="1268361"/>
                </a:cubicBezTo>
                <a:cubicBezTo>
                  <a:pt x="2937937" y="1244754"/>
                  <a:pt x="910665" y="1407716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>
              <a:alpha val="4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46261"/>
                      <a:gd name="adj2" fmla="val 161876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EMPIEZA YA CON LA SEGUNDA HIPÓTESIS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CFF2C6-45B5-C192-E4C5-503AAD70B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59" y="3428703"/>
            <a:ext cx="4625741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4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27D97DDE-9F2C-E1C5-E026-C0477B22B784}"/>
              </a:ext>
            </a:extLst>
          </p:cNvPr>
          <p:cNvSpPr/>
          <p:nvPr/>
        </p:nvSpPr>
        <p:spPr>
          <a:xfrm>
            <a:off x="1740309" y="353962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5242232 w 8986683"/>
              <a:gd name="connsiteY2" fmla="*/ 0 h 2153265"/>
              <a:gd name="connsiteX3" fmla="*/ 5242232 w 8986683"/>
              <a:gd name="connsiteY3" fmla="*/ 0 h 2153265"/>
              <a:gd name="connsiteX4" fmla="*/ 7488903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7488903 w 8986683"/>
              <a:gd name="connsiteY12" fmla="*/ 2153265 h 2153265"/>
              <a:gd name="connsiteX13" fmla="*/ 7637962 w 8986683"/>
              <a:gd name="connsiteY13" fmla="*/ 2953418 h 2153265"/>
              <a:gd name="connsiteX14" fmla="*/ 5242232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2109250" y="160942"/>
                  <a:pt x="4509895" y="155406"/>
                  <a:pt x="5242232" y="0"/>
                </a:cubicBezTo>
                <a:lnTo>
                  <a:pt x="5242232" y="0"/>
                </a:lnTo>
                <a:cubicBezTo>
                  <a:pt x="6316613" y="143479"/>
                  <a:pt x="7251082" y="81161"/>
                  <a:pt x="7488903" y="0"/>
                </a:cubicBezTo>
                <a:cubicBezTo>
                  <a:pt x="7886287" y="102317"/>
                  <a:pt x="8107245" y="31356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8454059" y="2229719"/>
                  <a:pt x="7787553" y="2171410"/>
                  <a:pt x="7488903" y="2153265"/>
                </a:cubicBezTo>
                <a:cubicBezTo>
                  <a:pt x="7535745" y="2328011"/>
                  <a:pt x="7622414" y="2660970"/>
                  <a:pt x="7637962" y="2953418"/>
                </a:cubicBezTo>
                <a:cubicBezTo>
                  <a:pt x="7158957" y="2934894"/>
                  <a:pt x="6217320" y="2614320"/>
                  <a:pt x="5242232" y="2153265"/>
                </a:cubicBezTo>
                <a:cubicBezTo>
                  <a:pt x="3574960" y="2154134"/>
                  <a:pt x="2504331" y="2255825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1052443" y="157056"/>
                  <a:pt x="3915954" y="-26874"/>
                  <a:pt x="5242232" y="0"/>
                </a:cubicBezTo>
                <a:lnTo>
                  <a:pt x="5242232" y="0"/>
                </a:lnTo>
                <a:cubicBezTo>
                  <a:pt x="5635165" y="-29929"/>
                  <a:pt x="7182643" y="-87481"/>
                  <a:pt x="7488903" y="0"/>
                </a:cubicBezTo>
                <a:cubicBezTo>
                  <a:pt x="7689058" y="-60157"/>
                  <a:pt x="8236159" y="-60922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87912" y="2193995"/>
                  <a:pt x="8049463" y="2152570"/>
                  <a:pt x="7488903" y="2153265"/>
                </a:cubicBezTo>
                <a:cubicBezTo>
                  <a:pt x="7566032" y="2461249"/>
                  <a:pt x="7576845" y="2784840"/>
                  <a:pt x="7637962" y="2953418"/>
                </a:cubicBezTo>
                <a:cubicBezTo>
                  <a:pt x="6746059" y="2487764"/>
                  <a:pt x="6195791" y="2575512"/>
                  <a:pt x="5242232" y="2153265"/>
                </a:cubicBezTo>
                <a:cubicBezTo>
                  <a:pt x="3059918" y="2129658"/>
                  <a:pt x="2347020" y="2292620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34992"/>
                      <a:gd name="adj2" fmla="val 87160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La segunda hipótesis establece que el tiempo que pasa un vehículo en el depósito y el tipo de vehículo del que se trata estarán relacionados.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D7A56B-FD24-61B2-58DD-53C966908B65}"/>
              </a:ext>
            </a:extLst>
          </p:cNvPr>
          <p:cNvSpPr txBox="1"/>
          <p:nvPr/>
        </p:nvSpPr>
        <p:spPr>
          <a:xfrm>
            <a:off x="6096000" y="653845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3B39CA-BFDC-9A47-B807-8AD5B13249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00" y="2990126"/>
            <a:ext cx="3996800" cy="40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1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348A92F-3199-0C40-7C20-CEE42ECE9E86}"/>
              </a:ext>
            </a:extLst>
          </p:cNvPr>
          <p:cNvSpPr/>
          <p:nvPr/>
        </p:nvSpPr>
        <p:spPr>
          <a:xfrm>
            <a:off x="796413" y="1032387"/>
            <a:ext cx="8593393" cy="5161936"/>
          </a:xfrm>
          <a:custGeom>
            <a:avLst/>
            <a:gdLst>
              <a:gd name="connsiteX0" fmla="*/ 0 w 8593393"/>
              <a:gd name="connsiteY0" fmla="*/ 0 h 5161936"/>
              <a:gd name="connsiteX1" fmla="*/ 401025 w 8593393"/>
              <a:gd name="connsiteY1" fmla="*/ 0 h 5161936"/>
              <a:gd name="connsiteX2" fmla="*/ 802050 w 8593393"/>
              <a:gd name="connsiteY2" fmla="*/ 0 h 5161936"/>
              <a:gd name="connsiteX3" fmla="*/ 1546811 w 8593393"/>
              <a:gd name="connsiteY3" fmla="*/ 0 h 5161936"/>
              <a:gd name="connsiteX4" fmla="*/ 2205638 w 8593393"/>
              <a:gd name="connsiteY4" fmla="*/ 0 h 5161936"/>
              <a:gd name="connsiteX5" fmla="*/ 2692596 w 8593393"/>
              <a:gd name="connsiteY5" fmla="*/ 0 h 5161936"/>
              <a:gd name="connsiteX6" fmla="*/ 3351423 w 8593393"/>
              <a:gd name="connsiteY6" fmla="*/ 0 h 5161936"/>
              <a:gd name="connsiteX7" fmla="*/ 3752448 w 8593393"/>
              <a:gd name="connsiteY7" fmla="*/ 0 h 5161936"/>
              <a:gd name="connsiteX8" fmla="*/ 4497209 w 8593393"/>
              <a:gd name="connsiteY8" fmla="*/ 0 h 5161936"/>
              <a:gd name="connsiteX9" fmla="*/ 4812300 w 8593393"/>
              <a:gd name="connsiteY9" fmla="*/ 0 h 5161936"/>
              <a:gd name="connsiteX10" fmla="*/ 5213325 w 8593393"/>
              <a:gd name="connsiteY10" fmla="*/ 0 h 5161936"/>
              <a:gd name="connsiteX11" fmla="*/ 5528416 w 8593393"/>
              <a:gd name="connsiteY11" fmla="*/ 0 h 5161936"/>
              <a:gd name="connsiteX12" fmla="*/ 6015375 w 8593393"/>
              <a:gd name="connsiteY12" fmla="*/ 0 h 5161936"/>
              <a:gd name="connsiteX13" fmla="*/ 6502334 w 8593393"/>
              <a:gd name="connsiteY13" fmla="*/ 0 h 5161936"/>
              <a:gd name="connsiteX14" fmla="*/ 7247095 w 8593393"/>
              <a:gd name="connsiteY14" fmla="*/ 0 h 5161936"/>
              <a:gd name="connsiteX15" fmla="*/ 7562186 w 8593393"/>
              <a:gd name="connsiteY15" fmla="*/ 0 h 5161936"/>
              <a:gd name="connsiteX16" fmla="*/ 8593393 w 8593393"/>
              <a:gd name="connsiteY16" fmla="*/ 0 h 5161936"/>
              <a:gd name="connsiteX17" fmla="*/ 8593393 w 8593393"/>
              <a:gd name="connsiteY17" fmla="*/ 418690 h 5161936"/>
              <a:gd name="connsiteX18" fmla="*/ 8593393 w 8593393"/>
              <a:gd name="connsiteY18" fmla="*/ 837381 h 5161936"/>
              <a:gd name="connsiteX19" fmla="*/ 8593393 w 8593393"/>
              <a:gd name="connsiteY19" fmla="*/ 1256071 h 5161936"/>
              <a:gd name="connsiteX20" fmla="*/ 8593393 w 8593393"/>
              <a:gd name="connsiteY20" fmla="*/ 1829620 h 5161936"/>
              <a:gd name="connsiteX21" fmla="*/ 8593393 w 8593393"/>
              <a:gd name="connsiteY21" fmla="*/ 2506407 h 5161936"/>
              <a:gd name="connsiteX22" fmla="*/ 8593393 w 8593393"/>
              <a:gd name="connsiteY22" fmla="*/ 3183194 h 5161936"/>
              <a:gd name="connsiteX23" fmla="*/ 8593393 w 8593393"/>
              <a:gd name="connsiteY23" fmla="*/ 3705123 h 5161936"/>
              <a:gd name="connsiteX24" fmla="*/ 8593393 w 8593393"/>
              <a:gd name="connsiteY24" fmla="*/ 4123813 h 5161936"/>
              <a:gd name="connsiteX25" fmla="*/ 8593393 w 8593393"/>
              <a:gd name="connsiteY25" fmla="*/ 4645742 h 5161936"/>
              <a:gd name="connsiteX26" fmla="*/ 8593393 w 8593393"/>
              <a:gd name="connsiteY26" fmla="*/ 5161936 h 5161936"/>
              <a:gd name="connsiteX27" fmla="*/ 7934566 w 8593393"/>
              <a:gd name="connsiteY27" fmla="*/ 5161936 h 5161936"/>
              <a:gd name="connsiteX28" fmla="*/ 7533541 w 8593393"/>
              <a:gd name="connsiteY28" fmla="*/ 5161936 h 5161936"/>
              <a:gd name="connsiteX29" fmla="*/ 7046582 w 8593393"/>
              <a:gd name="connsiteY29" fmla="*/ 5161936 h 5161936"/>
              <a:gd name="connsiteX30" fmla="*/ 6473689 w 8593393"/>
              <a:gd name="connsiteY30" fmla="*/ 5161936 h 5161936"/>
              <a:gd name="connsiteX31" fmla="*/ 5814863 w 8593393"/>
              <a:gd name="connsiteY31" fmla="*/ 5161936 h 5161936"/>
              <a:gd name="connsiteX32" fmla="*/ 5327904 w 8593393"/>
              <a:gd name="connsiteY32" fmla="*/ 5161936 h 5161936"/>
              <a:gd name="connsiteX33" fmla="*/ 4840945 w 8593393"/>
              <a:gd name="connsiteY33" fmla="*/ 5161936 h 5161936"/>
              <a:gd name="connsiteX34" fmla="*/ 4182118 w 8593393"/>
              <a:gd name="connsiteY34" fmla="*/ 5161936 h 5161936"/>
              <a:gd name="connsiteX35" fmla="*/ 3437357 w 8593393"/>
              <a:gd name="connsiteY35" fmla="*/ 5161936 h 5161936"/>
              <a:gd name="connsiteX36" fmla="*/ 2778530 w 8593393"/>
              <a:gd name="connsiteY36" fmla="*/ 5161936 h 5161936"/>
              <a:gd name="connsiteX37" fmla="*/ 2463439 w 8593393"/>
              <a:gd name="connsiteY37" fmla="*/ 5161936 h 5161936"/>
              <a:gd name="connsiteX38" fmla="*/ 2062414 w 8593393"/>
              <a:gd name="connsiteY38" fmla="*/ 5161936 h 5161936"/>
              <a:gd name="connsiteX39" fmla="*/ 1489521 w 8593393"/>
              <a:gd name="connsiteY39" fmla="*/ 5161936 h 5161936"/>
              <a:gd name="connsiteX40" fmla="*/ 1088496 w 8593393"/>
              <a:gd name="connsiteY40" fmla="*/ 5161936 h 5161936"/>
              <a:gd name="connsiteX41" fmla="*/ 773405 w 8593393"/>
              <a:gd name="connsiteY41" fmla="*/ 5161936 h 5161936"/>
              <a:gd name="connsiteX42" fmla="*/ 0 w 8593393"/>
              <a:gd name="connsiteY42" fmla="*/ 5161936 h 5161936"/>
              <a:gd name="connsiteX43" fmla="*/ 0 w 8593393"/>
              <a:gd name="connsiteY43" fmla="*/ 4536768 h 5161936"/>
              <a:gd name="connsiteX44" fmla="*/ 0 w 8593393"/>
              <a:gd name="connsiteY44" fmla="*/ 3963220 h 5161936"/>
              <a:gd name="connsiteX45" fmla="*/ 0 w 8593393"/>
              <a:gd name="connsiteY45" fmla="*/ 3389671 h 5161936"/>
              <a:gd name="connsiteX46" fmla="*/ 0 w 8593393"/>
              <a:gd name="connsiteY46" fmla="*/ 2919362 h 5161936"/>
              <a:gd name="connsiteX47" fmla="*/ 0 w 8593393"/>
              <a:gd name="connsiteY47" fmla="*/ 2397432 h 5161936"/>
              <a:gd name="connsiteX48" fmla="*/ 0 w 8593393"/>
              <a:gd name="connsiteY48" fmla="*/ 1927123 h 5161936"/>
              <a:gd name="connsiteX49" fmla="*/ 0 w 8593393"/>
              <a:gd name="connsiteY49" fmla="*/ 1301955 h 5161936"/>
              <a:gd name="connsiteX50" fmla="*/ 0 w 8593393"/>
              <a:gd name="connsiteY50" fmla="*/ 728407 h 5161936"/>
              <a:gd name="connsiteX51" fmla="*/ 0 w 8593393"/>
              <a:gd name="connsiteY51" fmla="*/ 0 h 51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593393" h="5161936" fill="none" extrusionOk="0">
                <a:moveTo>
                  <a:pt x="0" y="0"/>
                </a:moveTo>
                <a:cubicBezTo>
                  <a:pt x="182018" y="-27988"/>
                  <a:pt x="262429" y="21854"/>
                  <a:pt x="401025" y="0"/>
                </a:cubicBezTo>
                <a:cubicBezTo>
                  <a:pt x="539621" y="-21854"/>
                  <a:pt x="621760" y="33303"/>
                  <a:pt x="802050" y="0"/>
                </a:cubicBezTo>
                <a:cubicBezTo>
                  <a:pt x="982341" y="-33303"/>
                  <a:pt x="1287887" y="79002"/>
                  <a:pt x="1546811" y="0"/>
                </a:cubicBezTo>
                <a:cubicBezTo>
                  <a:pt x="1805735" y="-79002"/>
                  <a:pt x="1879399" y="52427"/>
                  <a:pt x="2205638" y="0"/>
                </a:cubicBezTo>
                <a:cubicBezTo>
                  <a:pt x="2531877" y="-52427"/>
                  <a:pt x="2593867" y="1950"/>
                  <a:pt x="2692596" y="0"/>
                </a:cubicBezTo>
                <a:cubicBezTo>
                  <a:pt x="2791325" y="-1950"/>
                  <a:pt x="3056631" y="41176"/>
                  <a:pt x="3351423" y="0"/>
                </a:cubicBezTo>
                <a:cubicBezTo>
                  <a:pt x="3646215" y="-41176"/>
                  <a:pt x="3592756" y="11819"/>
                  <a:pt x="3752448" y="0"/>
                </a:cubicBezTo>
                <a:cubicBezTo>
                  <a:pt x="3912140" y="-11819"/>
                  <a:pt x="4162033" y="46916"/>
                  <a:pt x="4497209" y="0"/>
                </a:cubicBezTo>
                <a:cubicBezTo>
                  <a:pt x="4832385" y="-46916"/>
                  <a:pt x="4717639" y="15515"/>
                  <a:pt x="4812300" y="0"/>
                </a:cubicBezTo>
                <a:cubicBezTo>
                  <a:pt x="4906961" y="-15515"/>
                  <a:pt x="5070993" y="3036"/>
                  <a:pt x="5213325" y="0"/>
                </a:cubicBezTo>
                <a:cubicBezTo>
                  <a:pt x="5355658" y="-3036"/>
                  <a:pt x="5408580" y="13607"/>
                  <a:pt x="5528416" y="0"/>
                </a:cubicBezTo>
                <a:cubicBezTo>
                  <a:pt x="5648252" y="-13607"/>
                  <a:pt x="5889515" y="8904"/>
                  <a:pt x="6015375" y="0"/>
                </a:cubicBezTo>
                <a:cubicBezTo>
                  <a:pt x="6141235" y="-8904"/>
                  <a:pt x="6344644" y="23006"/>
                  <a:pt x="6502334" y="0"/>
                </a:cubicBezTo>
                <a:cubicBezTo>
                  <a:pt x="6660024" y="-23006"/>
                  <a:pt x="6918572" y="84998"/>
                  <a:pt x="7247095" y="0"/>
                </a:cubicBezTo>
                <a:cubicBezTo>
                  <a:pt x="7575618" y="-84998"/>
                  <a:pt x="7475046" y="37223"/>
                  <a:pt x="7562186" y="0"/>
                </a:cubicBezTo>
                <a:cubicBezTo>
                  <a:pt x="7649326" y="-37223"/>
                  <a:pt x="8264269" y="65753"/>
                  <a:pt x="8593393" y="0"/>
                </a:cubicBezTo>
                <a:cubicBezTo>
                  <a:pt x="8618719" y="132483"/>
                  <a:pt x="8566353" y="270523"/>
                  <a:pt x="8593393" y="418690"/>
                </a:cubicBezTo>
                <a:cubicBezTo>
                  <a:pt x="8620433" y="566857"/>
                  <a:pt x="8573289" y="713718"/>
                  <a:pt x="8593393" y="837381"/>
                </a:cubicBezTo>
                <a:cubicBezTo>
                  <a:pt x="8613497" y="961044"/>
                  <a:pt x="8568079" y="1121093"/>
                  <a:pt x="8593393" y="1256071"/>
                </a:cubicBezTo>
                <a:cubicBezTo>
                  <a:pt x="8618707" y="1391049"/>
                  <a:pt x="8576715" y="1604918"/>
                  <a:pt x="8593393" y="1829620"/>
                </a:cubicBezTo>
                <a:cubicBezTo>
                  <a:pt x="8610071" y="2054322"/>
                  <a:pt x="8537793" y="2198998"/>
                  <a:pt x="8593393" y="2506407"/>
                </a:cubicBezTo>
                <a:cubicBezTo>
                  <a:pt x="8648993" y="2813816"/>
                  <a:pt x="8558829" y="2866566"/>
                  <a:pt x="8593393" y="3183194"/>
                </a:cubicBezTo>
                <a:cubicBezTo>
                  <a:pt x="8627957" y="3499822"/>
                  <a:pt x="8573928" y="3596795"/>
                  <a:pt x="8593393" y="3705123"/>
                </a:cubicBezTo>
                <a:cubicBezTo>
                  <a:pt x="8612858" y="3813451"/>
                  <a:pt x="8585430" y="3923268"/>
                  <a:pt x="8593393" y="4123813"/>
                </a:cubicBezTo>
                <a:cubicBezTo>
                  <a:pt x="8601356" y="4324358"/>
                  <a:pt x="8586807" y="4503260"/>
                  <a:pt x="8593393" y="4645742"/>
                </a:cubicBezTo>
                <a:cubicBezTo>
                  <a:pt x="8599979" y="4788224"/>
                  <a:pt x="8550669" y="5028337"/>
                  <a:pt x="8593393" y="5161936"/>
                </a:cubicBezTo>
                <a:cubicBezTo>
                  <a:pt x="8457189" y="5172729"/>
                  <a:pt x="8177070" y="5146099"/>
                  <a:pt x="7934566" y="5161936"/>
                </a:cubicBezTo>
                <a:cubicBezTo>
                  <a:pt x="7692062" y="5177773"/>
                  <a:pt x="7720951" y="5133972"/>
                  <a:pt x="7533541" y="5161936"/>
                </a:cubicBezTo>
                <a:cubicBezTo>
                  <a:pt x="7346131" y="5189900"/>
                  <a:pt x="7185838" y="5131067"/>
                  <a:pt x="7046582" y="5161936"/>
                </a:cubicBezTo>
                <a:cubicBezTo>
                  <a:pt x="6907326" y="5192805"/>
                  <a:pt x="6696548" y="5122689"/>
                  <a:pt x="6473689" y="5161936"/>
                </a:cubicBezTo>
                <a:cubicBezTo>
                  <a:pt x="6250830" y="5201183"/>
                  <a:pt x="5946836" y="5154417"/>
                  <a:pt x="5814863" y="5161936"/>
                </a:cubicBezTo>
                <a:cubicBezTo>
                  <a:pt x="5682890" y="5169455"/>
                  <a:pt x="5499054" y="5119504"/>
                  <a:pt x="5327904" y="5161936"/>
                </a:cubicBezTo>
                <a:cubicBezTo>
                  <a:pt x="5156754" y="5204368"/>
                  <a:pt x="5008904" y="5161844"/>
                  <a:pt x="4840945" y="5161936"/>
                </a:cubicBezTo>
                <a:cubicBezTo>
                  <a:pt x="4672986" y="5162028"/>
                  <a:pt x="4500720" y="5131405"/>
                  <a:pt x="4182118" y="5161936"/>
                </a:cubicBezTo>
                <a:cubicBezTo>
                  <a:pt x="3863516" y="5192467"/>
                  <a:pt x="3764409" y="5116267"/>
                  <a:pt x="3437357" y="5161936"/>
                </a:cubicBezTo>
                <a:cubicBezTo>
                  <a:pt x="3110305" y="5207605"/>
                  <a:pt x="3043939" y="5103093"/>
                  <a:pt x="2778530" y="5161936"/>
                </a:cubicBezTo>
                <a:cubicBezTo>
                  <a:pt x="2513121" y="5220779"/>
                  <a:pt x="2614927" y="5156595"/>
                  <a:pt x="2463439" y="5161936"/>
                </a:cubicBezTo>
                <a:cubicBezTo>
                  <a:pt x="2311951" y="5167277"/>
                  <a:pt x="2150201" y="5155253"/>
                  <a:pt x="2062414" y="5161936"/>
                </a:cubicBezTo>
                <a:cubicBezTo>
                  <a:pt x="1974628" y="5168619"/>
                  <a:pt x="1628940" y="5161084"/>
                  <a:pt x="1489521" y="5161936"/>
                </a:cubicBezTo>
                <a:cubicBezTo>
                  <a:pt x="1350102" y="5162788"/>
                  <a:pt x="1191546" y="5118039"/>
                  <a:pt x="1088496" y="5161936"/>
                </a:cubicBezTo>
                <a:cubicBezTo>
                  <a:pt x="985447" y="5205833"/>
                  <a:pt x="856003" y="5129939"/>
                  <a:pt x="773405" y="5161936"/>
                </a:cubicBezTo>
                <a:cubicBezTo>
                  <a:pt x="690807" y="5193933"/>
                  <a:pt x="170292" y="5136096"/>
                  <a:pt x="0" y="5161936"/>
                </a:cubicBezTo>
                <a:cubicBezTo>
                  <a:pt x="-44333" y="4924790"/>
                  <a:pt x="57543" y="4715199"/>
                  <a:pt x="0" y="4536768"/>
                </a:cubicBezTo>
                <a:cubicBezTo>
                  <a:pt x="-57543" y="4358337"/>
                  <a:pt x="57654" y="4219796"/>
                  <a:pt x="0" y="3963220"/>
                </a:cubicBezTo>
                <a:cubicBezTo>
                  <a:pt x="-57654" y="3706644"/>
                  <a:pt x="18684" y="3587624"/>
                  <a:pt x="0" y="3389671"/>
                </a:cubicBezTo>
                <a:cubicBezTo>
                  <a:pt x="-18684" y="3191718"/>
                  <a:pt x="16044" y="3115628"/>
                  <a:pt x="0" y="2919362"/>
                </a:cubicBezTo>
                <a:cubicBezTo>
                  <a:pt x="-16044" y="2723096"/>
                  <a:pt x="29547" y="2514958"/>
                  <a:pt x="0" y="2397432"/>
                </a:cubicBezTo>
                <a:cubicBezTo>
                  <a:pt x="-29547" y="2279906"/>
                  <a:pt x="9205" y="2089804"/>
                  <a:pt x="0" y="1927123"/>
                </a:cubicBezTo>
                <a:cubicBezTo>
                  <a:pt x="-9205" y="1764442"/>
                  <a:pt x="54466" y="1433382"/>
                  <a:pt x="0" y="1301955"/>
                </a:cubicBezTo>
                <a:cubicBezTo>
                  <a:pt x="-54466" y="1170528"/>
                  <a:pt x="27937" y="927470"/>
                  <a:pt x="0" y="728407"/>
                </a:cubicBezTo>
                <a:cubicBezTo>
                  <a:pt x="-27937" y="529344"/>
                  <a:pt x="8767" y="232039"/>
                  <a:pt x="0" y="0"/>
                </a:cubicBezTo>
                <a:close/>
              </a:path>
              <a:path w="8593393" h="5161936" stroke="0" extrusionOk="0">
                <a:moveTo>
                  <a:pt x="0" y="0"/>
                </a:moveTo>
                <a:cubicBezTo>
                  <a:pt x="194431" y="-12301"/>
                  <a:pt x="455441" y="34572"/>
                  <a:pt x="572893" y="0"/>
                </a:cubicBezTo>
                <a:cubicBezTo>
                  <a:pt x="690345" y="-34572"/>
                  <a:pt x="833528" y="49067"/>
                  <a:pt x="1059852" y="0"/>
                </a:cubicBezTo>
                <a:cubicBezTo>
                  <a:pt x="1286176" y="-49067"/>
                  <a:pt x="1229272" y="26475"/>
                  <a:pt x="1374943" y="0"/>
                </a:cubicBezTo>
                <a:cubicBezTo>
                  <a:pt x="1520614" y="-26475"/>
                  <a:pt x="1785576" y="17574"/>
                  <a:pt x="2119704" y="0"/>
                </a:cubicBezTo>
                <a:cubicBezTo>
                  <a:pt x="2453832" y="-17574"/>
                  <a:pt x="2371162" y="26649"/>
                  <a:pt x="2606663" y="0"/>
                </a:cubicBezTo>
                <a:cubicBezTo>
                  <a:pt x="2842164" y="-26649"/>
                  <a:pt x="2786271" y="4337"/>
                  <a:pt x="2921754" y="0"/>
                </a:cubicBezTo>
                <a:cubicBezTo>
                  <a:pt x="3057237" y="-4337"/>
                  <a:pt x="3150693" y="36563"/>
                  <a:pt x="3236845" y="0"/>
                </a:cubicBezTo>
                <a:cubicBezTo>
                  <a:pt x="3322997" y="-36563"/>
                  <a:pt x="3464533" y="4651"/>
                  <a:pt x="3637870" y="0"/>
                </a:cubicBezTo>
                <a:cubicBezTo>
                  <a:pt x="3811207" y="-4651"/>
                  <a:pt x="3841176" y="25723"/>
                  <a:pt x="3952961" y="0"/>
                </a:cubicBezTo>
                <a:cubicBezTo>
                  <a:pt x="4064746" y="-25723"/>
                  <a:pt x="4174675" y="17108"/>
                  <a:pt x="4268052" y="0"/>
                </a:cubicBezTo>
                <a:cubicBezTo>
                  <a:pt x="4361429" y="-17108"/>
                  <a:pt x="4505053" y="16346"/>
                  <a:pt x="4583143" y="0"/>
                </a:cubicBezTo>
                <a:cubicBezTo>
                  <a:pt x="4661233" y="-16346"/>
                  <a:pt x="4933486" y="1856"/>
                  <a:pt x="5241970" y="0"/>
                </a:cubicBezTo>
                <a:cubicBezTo>
                  <a:pt x="5550454" y="-1856"/>
                  <a:pt x="5480391" y="17222"/>
                  <a:pt x="5557061" y="0"/>
                </a:cubicBezTo>
                <a:cubicBezTo>
                  <a:pt x="5633731" y="-17222"/>
                  <a:pt x="6011759" y="63727"/>
                  <a:pt x="6215888" y="0"/>
                </a:cubicBezTo>
                <a:cubicBezTo>
                  <a:pt x="6420017" y="-63727"/>
                  <a:pt x="6470723" y="35072"/>
                  <a:pt x="6702847" y="0"/>
                </a:cubicBezTo>
                <a:cubicBezTo>
                  <a:pt x="6934971" y="-35072"/>
                  <a:pt x="7016853" y="27910"/>
                  <a:pt x="7275739" y="0"/>
                </a:cubicBezTo>
                <a:cubicBezTo>
                  <a:pt x="7534625" y="-27910"/>
                  <a:pt x="7473438" y="33327"/>
                  <a:pt x="7590830" y="0"/>
                </a:cubicBezTo>
                <a:cubicBezTo>
                  <a:pt x="7708222" y="-33327"/>
                  <a:pt x="8383385" y="68803"/>
                  <a:pt x="8593393" y="0"/>
                </a:cubicBezTo>
                <a:cubicBezTo>
                  <a:pt x="8661154" y="222621"/>
                  <a:pt x="8534873" y="494717"/>
                  <a:pt x="8593393" y="625168"/>
                </a:cubicBezTo>
                <a:cubicBezTo>
                  <a:pt x="8651913" y="755619"/>
                  <a:pt x="8572658" y="944872"/>
                  <a:pt x="8593393" y="1043858"/>
                </a:cubicBezTo>
                <a:cubicBezTo>
                  <a:pt x="8614128" y="1142844"/>
                  <a:pt x="8586468" y="1386815"/>
                  <a:pt x="8593393" y="1720645"/>
                </a:cubicBezTo>
                <a:cubicBezTo>
                  <a:pt x="8600318" y="2054475"/>
                  <a:pt x="8582588" y="2239234"/>
                  <a:pt x="8593393" y="2397432"/>
                </a:cubicBezTo>
                <a:cubicBezTo>
                  <a:pt x="8604198" y="2555630"/>
                  <a:pt x="8566315" y="2807119"/>
                  <a:pt x="8593393" y="2919362"/>
                </a:cubicBezTo>
                <a:cubicBezTo>
                  <a:pt x="8620471" y="3031605"/>
                  <a:pt x="8531858" y="3275792"/>
                  <a:pt x="8593393" y="3492910"/>
                </a:cubicBezTo>
                <a:cubicBezTo>
                  <a:pt x="8654928" y="3710028"/>
                  <a:pt x="8589316" y="3804239"/>
                  <a:pt x="8593393" y="4014839"/>
                </a:cubicBezTo>
                <a:cubicBezTo>
                  <a:pt x="8597470" y="4225439"/>
                  <a:pt x="8592064" y="4482925"/>
                  <a:pt x="8593393" y="4640007"/>
                </a:cubicBezTo>
                <a:cubicBezTo>
                  <a:pt x="8594722" y="4797089"/>
                  <a:pt x="8587792" y="4975871"/>
                  <a:pt x="8593393" y="5161936"/>
                </a:cubicBezTo>
                <a:cubicBezTo>
                  <a:pt x="8319390" y="5217108"/>
                  <a:pt x="8241807" y="5156276"/>
                  <a:pt x="8020500" y="5161936"/>
                </a:cubicBezTo>
                <a:cubicBezTo>
                  <a:pt x="7799193" y="5167596"/>
                  <a:pt x="7668763" y="5105603"/>
                  <a:pt x="7533541" y="5161936"/>
                </a:cubicBezTo>
                <a:cubicBezTo>
                  <a:pt x="7398319" y="5218269"/>
                  <a:pt x="7370355" y="5160297"/>
                  <a:pt x="7218450" y="5161936"/>
                </a:cubicBezTo>
                <a:cubicBezTo>
                  <a:pt x="7066545" y="5163575"/>
                  <a:pt x="6719434" y="5108572"/>
                  <a:pt x="6473689" y="5161936"/>
                </a:cubicBezTo>
                <a:cubicBezTo>
                  <a:pt x="6227944" y="5215300"/>
                  <a:pt x="6062841" y="5122842"/>
                  <a:pt x="5814863" y="5161936"/>
                </a:cubicBezTo>
                <a:cubicBezTo>
                  <a:pt x="5566885" y="5201030"/>
                  <a:pt x="5596504" y="5154430"/>
                  <a:pt x="5499772" y="5161936"/>
                </a:cubicBezTo>
                <a:cubicBezTo>
                  <a:pt x="5403040" y="5169442"/>
                  <a:pt x="5160178" y="5155717"/>
                  <a:pt x="5012813" y="5161936"/>
                </a:cubicBezTo>
                <a:cubicBezTo>
                  <a:pt x="4865448" y="5168155"/>
                  <a:pt x="4436916" y="5086326"/>
                  <a:pt x="4268052" y="5161936"/>
                </a:cubicBezTo>
                <a:cubicBezTo>
                  <a:pt x="4099188" y="5237546"/>
                  <a:pt x="4024895" y="5120950"/>
                  <a:pt x="3867027" y="5161936"/>
                </a:cubicBezTo>
                <a:cubicBezTo>
                  <a:pt x="3709159" y="5202922"/>
                  <a:pt x="3644593" y="5145605"/>
                  <a:pt x="3466002" y="5161936"/>
                </a:cubicBezTo>
                <a:cubicBezTo>
                  <a:pt x="3287411" y="5178267"/>
                  <a:pt x="3102153" y="5114481"/>
                  <a:pt x="2979043" y="5161936"/>
                </a:cubicBezTo>
                <a:cubicBezTo>
                  <a:pt x="2855933" y="5209391"/>
                  <a:pt x="2681702" y="5161038"/>
                  <a:pt x="2406150" y="5161936"/>
                </a:cubicBezTo>
                <a:cubicBezTo>
                  <a:pt x="2130598" y="5162834"/>
                  <a:pt x="2056346" y="5120155"/>
                  <a:pt x="1833257" y="5161936"/>
                </a:cubicBezTo>
                <a:cubicBezTo>
                  <a:pt x="1610168" y="5203717"/>
                  <a:pt x="1540852" y="5156903"/>
                  <a:pt x="1346298" y="5161936"/>
                </a:cubicBezTo>
                <a:cubicBezTo>
                  <a:pt x="1151744" y="5166969"/>
                  <a:pt x="944122" y="5104303"/>
                  <a:pt x="601538" y="5161936"/>
                </a:cubicBezTo>
                <a:cubicBezTo>
                  <a:pt x="258954" y="5219569"/>
                  <a:pt x="148867" y="5114947"/>
                  <a:pt x="0" y="5161936"/>
                </a:cubicBezTo>
                <a:cubicBezTo>
                  <a:pt x="-50004" y="5005523"/>
                  <a:pt x="59457" y="4841537"/>
                  <a:pt x="0" y="4640007"/>
                </a:cubicBezTo>
                <a:cubicBezTo>
                  <a:pt x="-59457" y="4438477"/>
                  <a:pt x="24402" y="4156484"/>
                  <a:pt x="0" y="3963220"/>
                </a:cubicBezTo>
                <a:cubicBezTo>
                  <a:pt x="-24402" y="3769956"/>
                  <a:pt x="26100" y="3593445"/>
                  <a:pt x="0" y="3338052"/>
                </a:cubicBezTo>
                <a:cubicBezTo>
                  <a:pt x="-26100" y="3082659"/>
                  <a:pt x="33241" y="3109363"/>
                  <a:pt x="0" y="2919362"/>
                </a:cubicBezTo>
                <a:cubicBezTo>
                  <a:pt x="-33241" y="2729361"/>
                  <a:pt x="9505" y="2560517"/>
                  <a:pt x="0" y="2397432"/>
                </a:cubicBezTo>
                <a:cubicBezTo>
                  <a:pt x="-9505" y="2234347"/>
                  <a:pt x="27839" y="2059930"/>
                  <a:pt x="0" y="1823884"/>
                </a:cubicBezTo>
                <a:cubicBezTo>
                  <a:pt x="-27839" y="1587838"/>
                  <a:pt x="26516" y="1414436"/>
                  <a:pt x="0" y="1250336"/>
                </a:cubicBezTo>
                <a:cubicBezTo>
                  <a:pt x="-26516" y="1086236"/>
                  <a:pt x="34987" y="891228"/>
                  <a:pt x="0" y="780026"/>
                </a:cubicBezTo>
                <a:cubicBezTo>
                  <a:pt x="-34987" y="668824"/>
                  <a:pt x="49415" y="201465"/>
                  <a:pt x="0" y="0"/>
                </a:cubicBezTo>
                <a:close/>
              </a:path>
            </a:pathLst>
          </a:custGeom>
          <a:solidFill>
            <a:schemeClr val="bg1">
              <a:alpha val="56000"/>
            </a:schemeClr>
          </a:solidFill>
          <a:ln w="38100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10749407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23B8DD-32A4-3FD3-B440-C31F034FD9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2EB6F215-E6E2-BCC9-3726-4EC479EA65D4}"/>
              </a:ext>
            </a:extLst>
          </p:cNvPr>
          <p:cNvSpPr/>
          <p:nvPr/>
        </p:nvSpPr>
        <p:spPr>
          <a:xfrm>
            <a:off x="9717196" y="3205316"/>
            <a:ext cx="2103577" cy="667524"/>
          </a:xfrm>
          <a:custGeom>
            <a:avLst/>
            <a:gdLst>
              <a:gd name="connsiteX0" fmla="*/ 0 w 2103577"/>
              <a:gd name="connsiteY0" fmla="*/ 111256 h 667524"/>
              <a:gd name="connsiteX1" fmla="*/ 111256 w 2103577"/>
              <a:gd name="connsiteY1" fmla="*/ 0 h 667524"/>
              <a:gd name="connsiteX2" fmla="*/ 1227087 w 2103577"/>
              <a:gd name="connsiteY2" fmla="*/ 0 h 667524"/>
              <a:gd name="connsiteX3" fmla="*/ 1227087 w 2103577"/>
              <a:gd name="connsiteY3" fmla="*/ 0 h 667524"/>
              <a:gd name="connsiteX4" fmla="*/ 1752981 w 2103577"/>
              <a:gd name="connsiteY4" fmla="*/ 0 h 667524"/>
              <a:gd name="connsiteX5" fmla="*/ 1992321 w 2103577"/>
              <a:gd name="connsiteY5" fmla="*/ 0 h 667524"/>
              <a:gd name="connsiteX6" fmla="*/ 2103577 w 2103577"/>
              <a:gd name="connsiteY6" fmla="*/ 111256 h 667524"/>
              <a:gd name="connsiteX7" fmla="*/ 2103577 w 2103577"/>
              <a:gd name="connsiteY7" fmla="*/ 389389 h 667524"/>
              <a:gd name="connsiteX8" fmla="*/ 2103577 w 2103577"/>
              <a:gd name="connsiteY8" fmla="*/ 389389 h 667524"/>
              <a:gd name="connsiteX9" fmla="*/ 2103577 w 2103577"/>
              <a:gd name="connsiteY9" fmla="*/ 556270 h 667524"/>
              <a:gd name="connsiteX10" fmla="*/ 2103577 w 2103577"/>
              <a:gd name="connsiteY10" fmla="*/ 556268 h 667524"/>
              <a:gd name="connsiteX11" fmla="*/ 1992321 w 2103577"/>
              <a:gd name="connsiteY11" fmla="*/ 667524 h 667524"/>
              <a:gd name="connsiteX12" fmla="*/ 1752981 w 2103577"/>
              <a:gd name="connsiteY12" fmla="*/ 667524 h 667524"/>
              <a:gd name="connsiteX13" fmla="*/ 1465226 w 2103577"/>
              <a:gd name="connsiteY13" fmla="*/ 1103904 h 667524"/>
              <a:gd name="connsiteX14" fmla="*/ 1227087 w 2103577"/>
              <a:gd name="connsiteY14" fmla="*/ 667524 h 667524"/>
              <a:gd name="connsiteX15" fmla="*/ 111256 w 2103577"/>
              <a:gd name="connsiteY15" fmla="*/ 667524 h 667524"/>
              <a:gd name="connsiteX16" fmla="*/ 0 w 2103577"/>
              <a:gd name="connsiteY16" fmla="*/ 556268 h 667524"/>
              <a:gd name="connsiteX17" fmla="*/ 0 w 2103577"/>
              <a:gd name="connsiteY17" fmla="*/ 556270 h 667524"/>
              <a:gd name="connsiteX18" fmla="*/ 0 w 2103577"/>
              <a:gd name="connsiteY18" fmla="*/ 389389 h 667524"/>
              <a:gd name="connsiteX19" fmla="*/ 0 w 2103577"/>
              <a:gd name="connsiteY19" fmla="*/ 389389 h 667524"/>
              <a:gd name="connsiteX20" fmla="*/ 0 w 2103577"/>
              <a:gd name="connsiteY20" fmla="*/ 111256 h 66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03577" h="667524" fill="none" extrusionOk="0">
                <a:moveTo>
                  <a:pt x="0" y="111256"/>
                </a:moveTo>
                <a:cubicBezTo>
                  <a:pt x="9238" y="54811"/>
                  <a:pt x="47803" y="808"/>
                  <a:pt x="111256" y="0"/>
                </a:cubicBezTo>
                <a:cubicBezTo>
                  <a:pt x="346469" y="-91411"/>
                  <a:pt x="774654" y="38152"/>
                  <a:pt x="1227087" y="0"/>
                </a:cubicBezTo>
                <a:lnTo>
                  <a:pt x="1227087" y="0"/>
                </a:lnTo>
                <a:cubicBezTo>
                  <a:pt x="1363977" y="8033"/>
                  <a:pt x="1576217" y="32073"/>
                  <a:pt x="1752981" y="0"/>
                </a:cubicBezTo>
                <a:cubicBezTo>
                  <a:pt x="1814609" y="14646"/>
                  <a:pt x="1884312" y="-10760"/>
                  <a:pt x="1992321" y="0"/>
                </a:cubicBezTo>
                <a:cubicBezTo>
                  <a:pt x="2055041" y="2031"/>
                  <a:pt x="2096922" y="50742"/>
                  <a:pt x="2103577" y="111256"/>
                </a:cubicBezTo>
                <a:cubicBezTo>
                  <a:pt x="2114454" y="147339"/>
                  <a:pt x="2124664" y="277022"/>
                  <a:pt x="2103577" y="389389"/>
                </a:cubicBezTo>
                <a:lnTo>
                  <a:pt x="2103577" y="389389"/>
                </a:lnTo>
                <a:cubicBezTo>
                  <a:pt x="2090176" y="413082"/>
                  <a:pt x="2092012" y="513983"/>
                  <a:pt x="2103577" y="556270"/>
                </a:cubicBezTo>
                <a:lnTo>
                  <a:pt x="2103577" y="556268"/>
                </a:lnTo>
                <a:cubicBezTo>
                  <a:pt x="2099469" y="612568"/>
                  <a:pt x="2051738" y="674126"/>
                  <a:pt x="1992321" y="667524"/>
                </a:cubicBezTo>
                <a:cubicBezTo>
                  <a:pt x="1887622" y="662062"/>
                  <a:pt x="1782838" y="666105"/>
                  <a:pt x="1752981" y="667524"/>
                </a:cubicBezTo>
                <a:cubicBezTo>
                  <a:pt x="1621841" y="847934"/>
                  <a:pt x="1545713" y="1022702"/>
                  <a:pt x="1465226" y="1103904"/>
                </a:cubicBezTo>
                <a:cubicBezTo>
                  <a:pt x="1336448" y="897519"/>
                  <a:pt x="1241432" y="760443"/>
                  <a:pt x="1227087" y="667524"/>
                </a:cubicBezTo>
                <a:cubicBezTo>
                  <a:pt x="950873" y="711752"/>
                  <a:pt x="612551" y="703961"/>
                  <a:pt x="111256" y="667524"/>
                </a:cubicBezTo>
                <a:cubicBezTo>
                  <a:pt x="49259" y="675271"/>
                  <a:pt x="-2113" y="619987"/>
                  <a:pt x="0" y="556268"/>
                </a:cubicBezTo>
                <a:lnTo>
                  <a:pt x="0" y="556270"/>
                </a:lnTo>
                <a:cubicBezTo>
                  <a:pt x="-12958" y="537424"/>
                  <a:pt x="4421" y="412541"/>
                  <a:pt x="0" y="389389"/>
                </a:cubicBezTo>
                <a:lnTo>
                  <a:pt x="0" y="389389"/>
                </a:lnTo>
                <a:cubicBezTo>
                  <a:pt x="-23106" y="282059"/>
                  <a:pt x="21463" y="214988"/>
                  <a:pt x="0" y="111256"/>
                </a:cubicBezTo>
                <a:close/>
              </a:path>
              <a:path w="2103577" h="667524" stroke="0" extrusionOk="0">
                <a:moveTo>
                  <a:pt x="0" y="111256"/>
                </a:moveTo>
                <a:cubicBezTo>
                  <a:pt x="-4795" y="58011"/>
                  <a:pt x="58241" y="-5701"/>
                  <a:pt x="111256" y="0"/>
                </a:cubicBezTo>
                <a:cubicBezTo>
                  <a:pt x="429295" y="4948"/>
                  <a:pt x="928777" y="-84923"/>
                  <a:pt x="1227087" y="0"/>
                </a:cubicBezTo>
                <a:lnTo>
                  <a:pt x="1227087" y="0"/>
                </a:lnTo>
                <a:cubicBezTo>
                  <a:pt x="1356419" y="43222"/>
                  <a:pt x="1619802" y="45416"/>
                  <a:pt x="1752981" y="0"/>
                </a:cubicBezTo>
                <a:cubicBezTo>
                  <a:pt x="1863815" y="-1067"/>
                  <a:pt x="1894842" y="-7093"/>
                  <a:pt x="1992321" y="0"/>
                </a:cubicBezTo>
                <a:cubicBezTo>
                  <a:pt x="2049575" y="-9878"/>
                  <a:pt x="2107032" y="47133"/>
                  <a:pt x="2103577" y="111256"/>
                </a:cubicBezTo>
                <a:cubicBezTo>
                  <a:pt x="2122456" y="185845"/>
                  <a:pt x="2126947" y="319094"/>
                  <a:pt x="2103577" y="389389"/>
                </a:cubicBezTo>
                <a:lnTo>
                  <a:pt x="2103577" y="389389"/>
                </a:lnTo>
                <a:cubicBezTo>
                  <a:pt x="2089464" y="459377"/>
                  <a:pt x="2094878" y="504960"/>
                  <a:pt x="2103577" y="556270"/>
                </a:cubicBezTo>
                <a:lnTo>
                  <a:pt x="2103577" y="556268"/>
                </a:lnTo>
                <a:cubicBezTo>
                  <a:pt x="2107405" y="617295"/>
                  <a:pt x="2042252" y="670860"/>
                  <a:pt x="1992321" y="667524"/>
                </a:cubicBezTo>
                <a:cubicBezTo>
                  <a:pt x="1892745" y="662873"/>
                  <a:pt x="1804981" y="683573"/>
                  <a:pt x="1752981" y="667524"/>
                </a:cubicBezTo>
                <a:cubicBezTo>
                  <a:pt x="1650005" y="764142"/>
                  <a:pt x="1478088" y="1013922"/>
                  <a:pt x="1465226" y="1103904"/>
                </a:cubicBezTo>
                <a:cubicBezTo>
                  <a:pt x="1402644" y="930935"/>
                  <a:pt x="1309901" y="904151"/>
                  <a:pt x="1227087" y="667524"/>
                </a:cubicBezTo>
                <a:cubicBezTo>
                  <a:pt x="1016357" y="727171"/>
                  <a:pt x="532058" y="711830"/>
                  <a:pt x="111256" y="667524"/>
                </a:cubicBezTo>
                <a:cubicBezTo>
                  <a:pt x="40647" y="669562"/>
                  <a:pt x="8497" y="611072"/>
                  <a:pt x="0" y="556268"/>
                </a:cubicBezTo>
                <a:lnTo>
                  <a:pt x="0" y="556270"/>
                </a:lnTo>
                <a:cubicBezTo>
                  <a:pt x="11362" y="512922"/>
                  <a:pt x="-2561" y="451334"/>
                  <a:pt x="0" y="389389"/>
                </a:cubicBezTo>
                <a:lnTo>
                  <a:pt x="0" y="389389"/>
                </a:lnTo>
                <a:cubicBezTo>
                  <a:pt x="-9587" y="323579"/>
                  <a:pt x="5669" y="229436"/>
                  <a:pt x="0" y="111256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UNA GRÁFICA MUY ACLARATORIA.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092F2A-D0EA-CFA4-4B7C-95423753B6E2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E03614-D0EB-69DC-7A5F-DA05F61B3E47}"/>
              </a:ext>
            </a:extLst>
          </p:cNvPr>
          <p:cNvSpPr txBox="1"/>
          <p:nvPr/>
        </p:nvSpPr>
        <p:spPr>
          <a:xfrm>
            <a:off x="2110218" y="251942"/>
            <a:ext cx="8420130" cy="523220"/>
          </a:xfrm>
          <a:custGeom>
            <a:avLst/>
            <a:gdLst>
              <a:gd name="connsiteX0" fmla="*/ 0 w 8420130"/>
              <a:gd name="connsiteY0" fmla="*/ 0 h 523220"/>
              <a:gd name="connsiteX1" fmla="*/ 816105 w 8420130"/>
              <a:gd name="connsiteY1" fmla="*/ 0 h 523220"/>
              <a:gd name="connsiteX2" fmla="*/ 1295405 w 8420130"/>
              <a:gd name="connsiteY2" fmla="*/ 0 h 523220"/>
              <a:gd name="connsiteX3" fmla="*/ 2111510 w 8420130"/>
              <a:gd name="connsiteY3" fmla="*/ 0 h 523220"/>
              <a:gd name="connsiteX4" fmla="*/ 2506608 w 8420130"/>
              <a:gd name="connsiteY4" fmla="*/ 0 h 523220"/>
              <a:gd name="connsiteX5" fmla="*/ 3238512 w 8420130"/>
              <a:gd name="connsiteY5" fmla="*/ 0 h 523220"/>
              <a:gd name="connsiteX6" fmla="*/ 3802013 w 8420130"/>
              <a:gd name="connsiteY6" fmla="*/ 0 h 523220"/>
              <a:gd name="connsiteX7" fmla="*/ 4618117 w 8420130"/>
              <a:gd name="connsiteY7" fmla="*/ 0 h 523220"/>
              <a:gd name="connsiteX8" fmla="*/ 5181618 w 8420130"/>
              <a:gd name="connsiteY8" fmla="*/ 0 h 523220"/>
              <a:gd name="connsiteX9" fmla="*/ 5997723 w 8420130"/>
              <a:gd name="connsiteY9" fmla="*/ 0 h 523220"/>
              <a:gd name="connsiteX10" fmla="*/ 6561224 w 8420130"/>
              <a:gd name="connsiteY10" fmla="*/ 0 h 523220"/>
              <a:gd name="connsiteX11" fmla="*/ 7208927 w 8420130"/>
              <a:gd name="connsiteY11" fmla="*/ 0 h 523220"/>
              <a:gd name="connsiteX12" fmla="*/ 7688226 w 8420130"/>
              <a:gd name="connsiteY12" fmla="*/ 0 h 523220"/>
              <a:gd name="connsiteX13" fmla="*/ 8420130 w 8420130"/>
              <a:gd name="connsiteY13" fmla="*/ 0 h 523220"/>
              <a:gd name="connsiteX14" fmla="*/ 8420130 w 8420130"/>
              <a:gd name="connsiteY14" fmla="*/ 523220 h 523220"/>
              <a:gd name="connsiteX15" fmla="*/ 8025032 w 8420130"/>
              <a:gd name="connsiteY15" fmla="*/ 523220 h 523220"/>
              <a:gd name="connsiteX16" fmla="*/ 7461531 w 8420130"/>
              <a:gd name="connsiteY16" fmla="*/ 523220 h 523220"/>
              <a:gd name="connsiteX17" fmla="*/ 6645426 w 8420130"/>
              <a:gd name="connsiteY17" fmla="*/ 523220 h 523220"/>
              <a:gd name="connsiteX18" fmla="*/ 6166126 w 8420130"/>
              <a:gd name="connsiteY18" fmla="*/ 523220 h 523220"/>
              <a:gd name="connsiteX19" fmla="*/ 5434222 w 8420130"/>
              <a:gd name="connsiteY19" fmla="*/ 523220 h 523220"/>
              <a:gd name="connsiteX20" fmla="*/ 4786520 w 8420130"/>
              <a:gd name="connsiteY20" fmla="*/ 523220 h 523220"/>
              <a:gd name="connsiteX21" fmla="*/ 4138818 w 8420130"/>
              <a:gd name="connsiteY21" fmla="*/ 523220 h 523220"/>
              <a:gd name="connsiteX22" fmla="*/ 3322713 w 8420130"/>
              <a:gd name="connsiteY22" fmla="*/ 523220 h 523220"/>
              <a:gd name="connsiteX23" fmla="*/ 2590809 w 8420130"/>
              <a:gd name="connsiteY23" fmla="*/ 523220 h 523220"/>
              <a:gd name="connsiteX24" fmla="*/ 1774704 w 8420130"/>
              <a:gd name="connsiteY24" fmla="*/ 523220 h 523220"/>
              <a:gd name="connsiteX25" fmla="*/ 958599 w 8420130"/>
              <a:gd name="connsiteY25" fmla="*/ 523220 h 523220"/>
              <a:gd name="connsiteX26" fmla="*/ 563501 w 8420130"/>
              <a:gd name="connsiteY26" fmla="*/ 523220 h 523220"/>
              <a:gd name="connsiteX27" fmla="*/ 0 w 8420130"/>
              <a:gd name="connsiteY27" fmla="*/ 523220 h 523220"/>
              <a:gd name="connsiteX28" fmla="*/ 0 w 8420130"/>
              <a:gd name="connsiteY2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20130" h="523220" fill="none" extrusionOk="0">
                <a:moveTo>
                  <a:pt x="0" y="0"/>
                </a:moveTo>
                <a:cubicBezTo>
                  <a:pt x="277356" y="-18250"/>
                  <a:pt x="610791" y="23681"/>
                  <a:pt x="816105" y="0"/>
                </a:cubicBezTo>
                <a:cubicBezTo>
                  <a:pt x="1021420" y="-23681"/>
                  <a:pt x="1166809" y="20215"/>
                  <a:pt x="1295405" y="0"/>
                </a:cubicBezTo>
                <a:cubicBezTo>
                  <a:pt x="1424001" y="-20215"/>
                  <a:pt x="1751634" y="-38300"/>
                  <a:pt x="2111510" y="0"/>
                </a:cubicBezTo>
                <a:cubicBezTo>
                  <a:pt x="2471387" y="38300"/>
                  <a:pt x="2364305" y="4221"/>
                  <a:pt x="2506608" y="0"/>
                </a:cubicBezTo>
                <a:cubicBezTo>
                  <a:pt x="2648911" y="-4221"/>
                  <a:pt x="2991033" y="-3229"/>
                  <a:pt x="3238512" y="0"/>
                </a:cubicBezTo>
                <a:cubicBezTo>
                  <a:pt x="3485991" y="3229"/>
                  <a:pt x="3682232" y="-4252"/>
                  <a:pt x="3802013" y="0"/>
                </a:cubicBezTo>
                <a:cubicBezTo>
                  <a:pt x="3921794" y="4252"/>
                  <a:pt x="4248087" y="15041"/>
                  <a:pt x="4618117" y="0"/>
                </a:cubicBezTo>
                <a:cubicBezTo>
                  <a:pt x="4988147" y="-15041"/>
                  <a:pt x="4957328" y="3573"/>
                  <a:pt x="5181618" y="0"/>
                </a:cubicBezTo>
                <a:cubicBezTo>
                  <a:pt x="5405908" y="-3573"/>
                  <a:pt x="5606927" y="23885"/>
                  <a:pt x="5997723" y="0"/>
                </a:cubicBezTo>
                <a:cubicBezTo>
                  <a:pt x="6388519" y="-23885"/>
                  <a:pt x="6411963" y="24529"/>
                  <a:pt x="6561224" y="0"/>
                </a:cubicBezTo>
                <a:cubicBezTo>
                  <a:pt x="6710485" y="-24529"/>
                  <a:pt x="6936184" y="-18332"/>
                  <a:pt x="7208927" y="0"/>
                </a:cubicBezTo>
                <a:cubicBezTo>
                  <a:pt x="7481670" y="18332"/>
                  <a:pt x="7454983" y="-22433"/>
                  <a:pt x="7688226" y="0"/>
                </a:cubicBezTo>
                <a:cubicBezTo>
                  <a:pt x="7921469" y="22433"/>
                  <a:pt x="8266597" y="14759"/>
                  <a:pt x="8420130" y="0"/>
                </a:cubicBezTo>
                <a:cubicBezTo>
                  <a:pt x="8418916" y="195918"/>
                  <a:pt x="8404062" y="298466"/>
                  <a:pt x="8420130" y="523220"/>
                </a:cubicBezTo>
                <a:cubicBezTo>
                  <a:pt x="8242493" y="521294"/>
                  <a:pt x="8157098" y="514260"/>
                  <a:pt x="8025032" y="523220"/>
                </a:cubicBezTo>
                <a:cubicBezTo>
                  <a:pt x="7892966" y="532180"/>
                  <a:pt x="7664200" y="545335"/>
                  <a:pt x="7461531" y="523220"/>
                </a:cubicBezTo>
                <a:cubicBezTo>
                  <a:pt x="7258862" y="501105"/>
                  <a:pt x="7020769" y="489077"/>
                  <a:pt x="6645426" y="523220"/>
                </a:cubicBezTo>
                <a:cubicBezTo>
                  <a:pt x="6270083" y="557363"/>
                  <a:pt x="6300678" y="544865"/>
                  <a:pt x="6166126" y="523220"/>
                </a:cubicBezTo>
                <a:cubicBezTo>
                  <a:pt x="6031574" y="501575"/>
                  <a:pt x="5608607" y="488984"/>
                  <a:pt x="5434222" y="523220"/>
                </a:cubicBezTo>
                <a:cubicBezTo>
                  <a:pt x="5259837" y="557456"/>
                  <a:pt x="5012488" y="543909"/>
                  <a:pt x="4786520" y="523220"/>
                </a:cubicBezTo>
                <a:cubicBezTo>
                  <a:pt x="4560552" y="502531"/>
                  <a:pt x="4306672" y="543725"/>
                  <a:pt x="4138818" y="523220"/>
                </a:cubicBezTo>
                <a:cubicBezTo>
                  <a:pt x="3970964" y="502715"/>
                  <a:pt x="3715443" y="546979"/>
                  <a:pt x="3322713" y="523220"/>
                </a:cubicBezTo>
                <a:cubicBezTo>
                  <a:pt x="2929984" y="499461"/>
                  <a:pt x="2874393" y="556260"/>
                  <a:pt x="2590809" y="523220"/>
                </a:cubicBezTo>
                <a:cubicBezTo>
                  <a:pt x="2307225" y="490180"/>
                  <a:pt x="1997962" y="536949"/>
                  <a:pt x="1774704" y="523220"/>
                </a:cubicBezTo>
                <a:cubicBezTo>
                  <a:pt x="1551446" y="509491"/>
                  <a:pt x="1305648" y="539838"/>
                  <a:pt x="958599" y="523220"/>
                </a:cubicBezTo>
                <a:cubicBezTo>
                  <a:pt x="611551" y="506602"/>
                  <a:pt x="712727" y="537523"/>
                  <a:pt x="563501" y="523220"/>
                </a:cubicBezTo>
                <a:cubicBezTo>
                  <a:pt x="414275" y="508917"/>
                  <a:pt x="139548" y="502159"/>
                  <a:pt x="0" y="523220"/>
                </a:cubicBezTo>
                <a:cubicBezTo>
                  <a:pt x="14331" y="388018"/>
                  <a:pt x="-11071" y="179555"/>
                  <a:pt x="0" y="0"/>
                </a:cubicBezTo>
                <a:close/>
              </a:path>
              <a:path w="8420130" h="523220" stroke="0" extrusionOk="0">
                <a:moveTo>
                  <a:pt x="0" y="0"/>
                </a:moveTo>
                <a:cubicBezTo>
                  <a:pt x="103365" y="13120"/>
                  <a:pt x="287242" y="-12163"/>
                  <a:pt x="479300" y="0"/>
                </a:cubicBezTo>
                <a:cubicBezTo>
                  <a:pt x="671358" y="12163"/>
                  <a:pt x="762987" y="-2654"/>
                  <a:pt x="1042801" y="0"/>
                </a:cubicBezTo>
                <a:cubicBezTo>
                  <a:pt x="1322615" y="2654"/>
                  <a:pt x="1335626" y="15465"/>
                  <a:pt x="1437899" y="0"/>
                </a:cubicBezTo>
                <a:cubicBezTo>
                  <a:pt x="1540172" y="-15465"/>
                  <a:pt x="1781283" y="15219"/>
                  <a:pt x="1917199" y="0"/>
                </a:cubicBezTo>
                <a:cubicBezTo>
                  <a:pt x="2053115" y="-15219"/>
                  <a:pt x="2284307" y="-14272"/>
                  <a:pt x="2480700" y="0"/>
                </a:cubicBezTo>
                <a:cubicBezTo>
                  <a:pt x="2677093" y="14272"/>
                  <a:pt x="2776580" y="-3868"/>
                  <a:pt x="2875798" y="0"/>
                </a:cubicBezTo>
                <a:cubicBezTo>
                  <a:pt x="2975016" y="3868"/>
                  <a:pt x="3148148" y="19670"/>
                  <a:pt x="3270897" y="0"/>
                </a:cubicBezTo>
                <a:cubicBezTo>
                  <a:pt x="3393646" y="-19670"/>
                  <a:pt x="3810977" y="-17714"/>
                  <a:pt x="4002800" y="0"/>
                </a:cubicBezTo>
                <a:cubicBezTo>
                  <a:pt x="4194623" y="17714"/>
                  <a:pt x="4400125" y="-26574"/>
                  <a:pt x="4734704" y="0"/>
                </a:cubicBezTo>
                <a:cubicBezTo>
                  <a:pt x="5069283" y="26574"/>
                  <a:pt x="5363589" y="-23927"/>
                  <a:pt x="5550809" y="0"/>
                </a:cubicBezTo>
                <a:cubicBezTo>
                  <a:pt x="5738029" y="23927"/>
                  <a:pt x="6027820" y="-10389"/>
                  <a:pt x="6198511" y="0"/>
                </a:cubicBezTo>
                <a:cubicBezTo>
                  <a:pt x="6369202" y="10389"/>
                  <a:pt x="6536147" y="9599"/>
                  <a:pt x="6762012" y="0"/>
                </a:cubicBezTo>
                <a:cubicBezTo>
                  <a:pt x="6987877" y="-9599"/>
                  <a:pt x="7058588" y="8525"/>
                  <a:pt x="7325513" y="0"/>
                </a:cubicBezTo>
                <a:cubicBezTo>
                  <a:pt x="7592438" y="-8525"/>
                  <a:pt x="7924133" y="-26314"/>
                  <a:pt x="8420130" y="0"/>
                </a:cubicBezTo>
                <a:cubicBezTo>
                  <a:pt x="8404298" y="147806"/>
                  <a:pt x="8427649" y="379584"/>
                  <a:pt x="8420130" y="523220"/>
                </a:cubicBezTo>
                <a:cubicBezTo>
                  <a:pt x="8116462" y="521333"/>
                  <a:pt x="8081884" y="502427"/>
                  <a:pt x="7772428" y="523220"/>
                </a:cubicBezTo>
                <a:cubicBezTo>
                  <a:pt x="7462972" y="544013"/>
                  <a:pt x="7431190" y="523986"/>
                  <a:pt x="7124725" y="523220"/>
                </a:cubicBezTo>
                <a:cubicBezTo>
                  <a:pt x="6818260" y="522454"/>
                  <a:pt x="6693974" y="519487"/>
                  <a:pt x="6561224" y="523220"/>
                </a:cubicBezTo>
                <a:cubicBezTo>
                  <a:pt x="6428474" y="526953"/>
                  <a:pt x="6271579" y="520442"/>
                  <a:pt x="5997723" y="523220"/>
                </a:cubicBezTo>
                <a:cubicBezTo>
                  <a:pt x="5723867" y="525998"/>
                  <a:pt x="5689767" y="512137"/>
                  <a:pt x="5434222" y="523220"/>
                </a:cubicBezTo>
                <a:cubicBezTo>
                  <a:pt x="5178677" y="534303"/>
                  <a:pt x="5185339" y="503042"/>
                  <a:pt x="4954923" y="523220"/>
                </a:cubicBezTo>
                <a:cubicBezTo>
                  <a:pt x="4724507" y="543398"/>
                  <a:pt x="4580763" y="515224"/>
                  <a:pt x="4307220" y="523220"/>
                </a:cubicBezTo>
                <a:cubicBezTo>
                  <a:pt x="4033677" y="531216"/>
                  <a:pt x="3856352" y="522491"/>
                  <a:pt x="3659518" y="523220"/>
                </a:cubicBezTo>
                <a:cubicBezTo>
                  <a:pt x="3462684" y="523949"/>
                  <a:pt x="3244817" y="524465"/>
                  <a:pt x="2843413" y="523220"/>
                </a:cubicBezTo>
                <a:cubicBezTo>
                  <a:pt x="2442010" y="521975"/>
                  <a:pt x="2428698" y="497127"/>
                  <a:pt x="2279912" y="523220"/>
                </a:cubicBezTo>
                <a:cubicBezTo>
                  <a:pt x="2131126" y="549313"/>
                  <a:pt x="1938156" y="520460"/>
                  <a:pt x="1800612" y="523220"/>
                </a:cubicBezTo>
                <a:cubicBezTo>
                  <a:pt x="1663068" y="525980"/>
                  <a:pt x="1397820" y="518301"/>
                  <a:pt x="1237111" y="523220"/>
                </a:cubicBezTo>
                <a:cubicBezTo>
                  <a:pt x="1076402" y="528139"/>
                  <a:pt x="388640" y="467169"/>
                  <a:pt x="0" y="523220"/>
                </a:cubicBezTo>
                <a:cubicBezTo>
                  <a:pt x="-24270" y="376993"/>
                  <a:pt x="18663" y="18719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TIEMPO EN EL DEPOSITO SEGÚN EL TIPO DE VEHÍCULO</a:t>
            </a:r>
            <a:endParaRPr lang="es-ES" sz="2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6D977A9-5176-219F-923C-69EBA04E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4" y="1030909"/>
            <a:ext cx="8605690" cy="51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00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82760C-9D46-0A0D-F2CE-9D3A66BACD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66301BA8-64B6-C846-EC06-8C55D5DE0845}"/>
              </a:ext>
            </a:extLst>
          </p:cNvPr>
          <p:cNvSpPr/>
          <p:nvPr/>
        </p:nvSpPr>
        <p:spPr>
          <a:xfrm>
            <a:off x="9281652" y="2944998"/>
            <a:ext cx="2539122" cy="927841"/>
          </a:xfrm>
          <a:custGeom>
            <a:avLst/>
            <a:gdLst>
              <a:gd name="connsiteX0" fmla="*/ 0 w 2539122"/>
              <a:gd name="connsiteY0" fmla="*/ 154643 h 927841"/>
              <a:gd name="connsiteX1" fmla="*/ 154643 w 2539122"/>
              <a:gd name="connsiteY1" fmla="*/ 0 h 927841"/>
              <a:gd name="connsiteX2" fmla="*/ 1481155 w 2539122"/>
              <a:gd name="connsiteY2" fmla="*/ 0 h 927841"/>
              <a:gd name="connsiteX3" fmla="*/ 1481155 w 2539122"/>
              <a:gd name="connsiteY3" fmla="*/ 0 h 927841"/>
              <a:gd name="connsiteX4" fmla="*/ 2115935 w 2539122"/>
              <a:gd name="connsiteY4" fmla="*/ 0 h 927841"/>
              <a:gd name="connsiteX5" fmla="*/ 2384479 w 2539122"/>
              <a:gd name="connsiteY5" fmla="*/ 0 h 927841"/>
              <a:gd name="connsiteX6" fmla="*/ 2539122 w 2539122"/>
              <a:gd name="connsiteY6" fmla="*/ 154643 h 927841"/>
              <a:gd name="connsiteX7" fmla="*/ 2539122 w 2539122"/>
              <a:gd name="connsiteY7" fmla="*/ 541241 h 927841"/>
              <a:gd name="connsiteX8" fmla="*/ 2539122 w 2539122"/>
              <a:gd name="connsiteY8" fmla="*/ 541241 h 927841"/>
              <a:gd name="connsiteX9" fmla="*/ 2539122 w 2539122"/>
              <a:gd name="connsiteY9" fmla="*/ 773201 h 927841"/>
              <a:gd name="connsiteX10" fmla="*/ 2539122 w 2539122"/>
              <a:gd name="connsiteY10" fmla="*/ 773198 h 927841"/>
              <a:gd name="connsiteX11" fmla="*/ 2384479 w 2539122"/>
              <a:gd name="connsiteY11" fmla="*/ 927841 h 927841"/>
              <a:gd name="connsiteX12" fmla="*/ 2115935 w 2539122"/>
              <a:gd name="connsiteY12" fmla="*/ 927841 h 927841"/>
              <a:gd name="connsiteX13" fmla="*/ 1768600 w 2539122"/>
              <a:gd name="connsiteY13" fmla="*/ 1534398 h 927841"/>
              <a:gd name="connsiteX14" fmla="*/ 1481155 w 2539122"/>
              <a:gd name="connsiteY14" fmla="*/ 927841 h 927841"/>
              <a:gd name="connsiteX15" fmla="*/ 154643 w 2539122"/>
              <a:gd name="connsiteY15" fmla="*/ 927841 h 927841"/>
              <a:gd name="connsiteX16" fmla="*/ 0 w 2539122"/>
              <a:gd name="connsiteY16" fmla="*/ 773198 h 927841"/>
              <a:gd name="connsiteX17" fmla="*/ 0 w 2539122"/>
              <a:gd name="connsiteY17" fmla="*/ 773201 h 927841"/>
              <a:gd name="connsiteX18" fmla="*/ 0 w 2539122"/>
              <a:gd name="connsiteY18" fmla="*/ 541241 h 927841"/>
              <a:gd name="connsiteX19" fmla="*/ 0 w 2539122"/>
              <a:gd name="connsiteY19" fmla="*/ 541241 h 927841"/>
              <a:gd name="connsiteX20" fmla="*/ 0 w 2539122"/>
              <a:gd name="connsiteY20" fmla="*/ 154643 h 927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9122" h="927841" fill="none" extrusionOk="0">
                <a:moveTo>
                  <a:pt x="0" y="154643"/>
                </a:moveTo>
                <a:cubicBezTo>
                  <a:pt x="14542" y="77107"/>
                  <a:pt x="66495" y="1102"/>
                  <a:pt x="154643" y="0"/>
                </a:cubicBezTo>
                <a:cubicBezTo>
                  <a:pt x="605170" y="-3045"/>
                  <a:pt x="1038207" y="106895"/>
                  <a:pt x="1481155" y="0"/>
                </a:cubicBezTo>
                <a:lnTo>
                  <a:pt x="1481155" y="0"/>
                </a:lnTo>
                <a:cubicBezTo>
                  <a:pt x="1673700" y="-1426"/>
                  <a:pt x="1869364" y="5752"/>
                  <a:pt x="2115935" y="0"/>
                </a:cubicBezTo>
                <a:cubicBezTo>
                  <a:pt x="2188400" y="-7039"/>
                  <a:pt x="2307925" y="-5690"/>
                  <a:pt x="2384479" y="0"/>
                </a:cubicBezTo>
                <a:cubicBezTo>
                  <a:pt x="2478769" y="14153"/>
                  <a:pt x="2526053" y="71064"/>
                  <a:pt x="2539122" y="154643"/>
                </a:cubicBezTo>
                <a:cubicBezTo>
                  <a:pt x="2549550" y="298902"/>
                  <a:pt x="2527201" y="395652"/>
                  <a:pt x="2539122" y="541241"/>
                </a:cubicBezTo>
                <a:lnTo>
                  <a:pt x="2539122" y="541241"/>
                </a:lnTo>
                <a:cubicBezTo>
                  <a:pt x="2543970" y="627261"/>
                  <a:pt x="2537873" y="709671"/>
                  <a:pt x="2539122" y="773201"/>
                </a:cubicBezTo>
                <a:lnTo>
                  <a:pt x="2539122" y="773198"/>
                </a:lnTo>
                <a:cubicBezTo>
                  <a:pt x="2533056" y="851008"/>
                  <a:pt x="2467257" y="936400"/>
                  <a:pt x="2384479" y="927841"/>
                </a:cubicBezTo>
                <a:cubicBezTo>
                  <a:pt x="2302927" y="912295"/>
                  <a:pt x="2201853" y="943847"/>
                  <a:pt x="2115935" y="927841"/>
                </a:cubicBezTo>
                <a:cubicBezTo>
                  <a:pt x="1935531" y="1184740"/>
                  <a:pt x="1926078" y="1291007"/>
                  <a:pt x="1768600" y="1534398"/>
                </a:cubicBezTo>
                <a:cubicBezTo>
                  <a:pt x="1673089" y="1409967"/>
                  <a:pt x="1596088" y="1209010"/>
                  <a:pt x="1481155" y="927841"/>
                </a:cubicBezTo>
                <a:cubicBezTo>
                  <a:pt x="1017362" y="850091"/>
                  <a:pt x="814949" y="872917"/>
                  <a:pt x="154643" y="927841"/>
                </a:cubicBezTo>
                <a:cubicBezTo>
                  <a:pt x="68502" y="938141"/>
                  <a:pt x="-4371" y="863310"/>
                  <a:pt x="0" y="773198"/>
                </a:cubicBezTo>
                <a:lnTo>
                  <a:pt x="0" y="773201"/>
                </a:lnTo>
                <a:cubicBezTo>
                  <a:pt x="-9248" y="658649"/>
                  <a:pt x="-18147" y="565875"/>
                  <a:pt x="0" y="541241"/>
                </a:cubicBezTo>
                <a:lnTo>
                  <a:pt x="0" y="541241"/>
                </a:lnTo>
                <a:cubicBezTo>
                  <a:pt x="8782" y="478602"/>
                  <a:pt x="-24981" y="340231"/>
                  <a:pt x="0" y="154643"/>
                </a:cubicBezTo>
                <a:close/>
              </a:path>
              <a:path w="2539122" h="927841" stroke="0" extrusionOk="0">
                <a:moveTo>
                  <a:pt x="0" y="154643"/>
                </a:moveTo>
                <a:cubicBezTo>
                  <a:pt x="-4528" y="76980"/>
                  <a:pt x="75301" y="-4101"/>
                  <a:pt x="154643" y="0"/>
                </a:cubicBezTo>
                <a:cubicBezTo>
                  <a:pt x="770962" y="65051"/>
                  <a:pt x="1249688" y="-85050"/>
                  <a:pt x="1481155" y="0"/>
                </a:cubicBezTo>
                <a:lnTo>
                  <a:pt x="1481155" y="0"/>
                </a:lnTo>
                <a:cubicBezTo>
                  <a:pt x="1687192" y="24379"/>
                  <a:pt x="2019401" y="-27338"/>
                  <a:pt x="2115935" y="0"/>
                </a:cubicBezTo>
                <a:cubicBezTo>
                  <a:pt x="2247464" y="-18595"/>
                  <a:pt x="2349433" y="-7779"/>
                  <a:pt x="2384479" y="0"/>
                </a:cubicBezTo>
                <a:cubicBezTo>
                  <a:pt x="2466208" y="-8669"/>
                  <a:pt x="2549851" y="60919"/>
                  <a:pt x="2539122" y="154643"/>
                </a:cubicBezTo>
                <a:cubicBezTo>
                  <a:pt x="2552265" y="228100"/>
                  <a:pt x="2516637" y="373366"/>
                  <a:pt x="2539122" y="541241"/>
                </a:cubicBezTo>
                <a:lnTo>
                  <a:pt x="2539122" y="541241"/>
                </a:lnTo>
                <a:cubicBezTo>
                  <a:pt x="2556616" y="602237"/>
                  <a:pt x="2538334" y="711291"/>
                  <a:pt x="2539122" y="773201"/>
                </a:cubicBezTo>
                <a:lnTo>
                  <a:pt x="2539122" y="773198"/>
                </a:lnTo>
                <a:cubicBezTo>
                  <a:pt x="2541223" y="858376"/>
                  <a:pt x="2458752" y="931067"/>
                  <a:pt x="2384479" y="927841"/>
                </a:cubicBezTo>
                <a:cubicBezTo>
                  <a:pt x="2304226" y="938486"/>
                  <a:pt x="2168125" y="917538"/>
                  <a:pt x="2115935" y="927841"/>
                </a:cubicBezTo>
                <a:cubicBezTo>
                  <a:pt x="2078802" y="997703"/>
                  <a:pt x="1923305" y="1375951"/>
                  <a:pt x="1768600" y="1534398"/>
                </a:cubicBezTo>
                <a:cubicBezTo>
                  <a:pt x="1708964" y="1327282"/>
                  <a:pt x="1528293" y="1137494"/>
                  <a:pt x="1481155" y="927841"/>
                </a:cubicBezTo>
                <a:cubicBezTo>
                  <a:pt x="1076980" y="914485"/>
                  <a:pt x="411772" y="991760"/>
                  <a:pt x="154643" y="927841"/>
                </a:cubicBezTo>
                <a:cubicBezTo>
                  <a:pt x="59288" y="930054"/>
                  <a:pt x="8932" y="851624"/>
                  <a:pt x="0" y="773198"/>
                </a:cubicBezTo>
                <a:lnTo>
                  <a:pt x="0" y="773201"/>
                </a:lnTo>
                <a:cubicBezTo>
                  <a:pt x="17362" y="747123"/>
                  <a:pt x="3985" y="621545"/>
                  <a:pt x="0" y="541241"/>
                </a:cubicBezTo>
                <a:lnTo>
                  <a:pt x="0" y="541241"/>
                </a:lnTo>
                <a:cubicBezTo>
                  <a:pt x="-11854" y="374700"/>
                  <a:pt x="8318" y="325030"/>
                  <a:pt x="0" y="154643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La prueba ANOVA es bastante apropiada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944E41-D64C-95D5-F620-181C14EBBF29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0E9B51-A422-4B90-92B2-F066821E7AC1}"/>
              </a:ext>
            </a:extLst>
          </p:cNvPr>
          <p:cNvSpPr txBox="1"/>
          <p:nvPr/>
        </p:nvSpPr>
        <p:spPr>
          <a:xfrm>
            <a:off x="807442" y="1538669"/>
            <a:ext cx="6253463" cy="3108543"/>
          </a:xfrm>
          <a:custGeom>
            <a:avLst/>
            <a:gdLst>
              <a:gd name="connsiteX0" fmla="*/ 0 w 6253463"/>
              <a:gd name="connsiteY0" fmla="*/ 0 h 3108543"/>
              <a:gd name="connsiteX1" fmla="*/ 819898 w 6253463"/>
              <a:gd name="connsiteY1" fmla="*/ 0 h 3108543"/>
              <a:gd name="connsiteX2" fmla="*/ 1389658 w 6253463"/>
              <a:gd name="connsiteY2" fmla="*/ 0 h 3108543"/>
              <a:gd name="connsiteX3" fmla="*/ 2209557 w 6253463"/>
              <a:gd name="connsiteY3" fmla="*/ 0 h 3108543"/>
              <a:gd name="connsiteX4" fmla="*/ 2716782 w 6253463"/>
              <a:gd name="connsiteY4" fmla="*/ 0 h 3108543"/>
              <a:gd name="connsiteX5" fmla="*/ 3474146 w 6253463"/>
              <a:gd name="connsiteY5" fmla="*/ 0 h 3108543"/>
              <a:gd name="connsiteX6" fmla="*/ 4106441 w 6253463"/>
              <a:gd name="connsiteY6" fmla="*/ 0 h 3108543"/>
              <a:gd name="connsiteX7" fmla="*/ 4926339 w 6253463"/>
              <a:gd name="connsiteY7" fmla="*/ 0 h 3108543"/>
              <a:gd name="connsiteX8" fmla="*/ 5558634 w 6253463"/>
              <a:gd name="connsiteY8" fmla="*/ 0 h 3108543"/>
              <a:gd name="connsiteX9" fmla="*/ 6253463 w 6253463"/>
              <a:gd name="connsiteY9" fmla="*/ 0 h 3108543"/>
              <a:gd name="connsiteX10" fmla="*/ 6253463 w 6253463"/>
              <a:gd name="connsiteY10" fmla="*/ 590623 h 3108543"/>
              <a:gd name="connsiteX11" fmla="*/ 6253463 w 6253463"/>
              <a:gd name="connsiteY11" fmla="*/ 1181246 h 3108543"/>
              <a:gd name="connsiteX12" fmla="*/ 6253463 w 6253463"/>
              <a:gd name="connsiteY12" fmla="*/ 1865126 h 3108543"/>
              <a:gd name="connsiteX13" fmla="*/ 6253463 w 6253463"/>
              <a:gd name="connsiteY13" fmla="*/ 2424664 h 3108543"/>
              <a:gd name="connsiteX14" fmla="*/ 6253463 w 6253463"/>
              <a:gd name="connsiteY14" fmla="*/ 3108543 h 3108543"/>
              <a:gd name="connsiteX15" fmla="*/ 5746238 w 6253463"/>
              <a:gd name="connsiteY15" fmla="*/ 3108543 h 3108543"/>
              <a:gd name="connsiteX16" fmla="*/ 5113943 w 6253463"/>
              <a:gd name="connsiteY16" fmla="*/ 3108543 h 3108543"/>
              <a:gd name="connsiteX17" fmla="*/ 4294045 w 6253463"/>
              <a:gd name="connsiteY17" fmla="*/ 3108543 h 3108543"/>
              <a:gd name="connsiteX18" fmla="*/ 3724285 w 6253463"/>
              <a:gd name="connsiteY18" fmla="*/ 3108543 h 3108543"/>
              <a:gd name="connsiteX19" fmla="*/ 2966921 w 6253463"/>
              <a:gd name="connsiteY19" fmla="*/ 3108543 h 3108543"/>
              <a:gd name="connsiteX20" fmla="*/ 2272092 w 6253463"/>
              <a:gd name="connsiteY20" fmla="*/ 3108543 h 3108543"/>
              <a:gd name="connsiteX21" fmla="*/ 1577262 w 6253463"/>
              <a:gd name="connsiteY21" fmla="*/ 3108543 h 3108543"/>
              <a:gd name="connsiteX22" fmla="*/ 757364 w 6253463"/>
              <a:gd name="connsiteY22" fmla="*/ 3108543 h 3108543"/>
              <a:gd name="connsiteX23" fmla="*/ 0 w 6253463"/>
              <a:gd name="connsiteY23" fmla="*/ 3108543 h 3108543"/>
              <a:gd name="connsiteX24" fmla="*/ 0 w 6253463"/>
              <a:gd name="connsiteY24" fmla="*/ 2424664 h 3108543"/>
              <a:gd name="connsiteX25" fmla="*/ 0 w 6253463"/>
              <a:gd name="connsiteY25" fmla="*/ 1771870 h 3108543"/>
              <a:gd name="connsiteX26" fmla="*/ 0 w 6253463"/>
              <a:gd name="connsiteY26" fmla="*/ 1243417 h 3108543"/>
              <a:gd name="connsiteX27" fmla="*/ 0 w 6253463"/>
              <a:gd name="connsiteY27" fmla="*/ 621709 h 3108543"/>
              <a:gd name="connsiteX28" fmla="*/ 0 w 6253463"/>
              <a:gd name="connsiteY28" fmla="*/ 0 h 310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53463" h="3108543" fill="none" extrusionOk="0">
                <a:moveTo>
                  <a:pt x="0" y="0"/>
                </a:moveTo>
                <a:cubicBezTo>
                  <a:pt x="270164" y="26112"/>
                  <a:pt x="458901" y="-28829"/>
                  <a:pt x="819898" y="0"/>
                </a:cubicBezTo>
                <a:cubicBezTo>
                  <a:pt x="1180895" y="28829"/>
                  <a:pt x="1263235" y="-11484"/>
                  <a:pt x="1389658" y="0"/>
                </a:cubicBezTo>
                <a:cubicBezTo>
                  <a:pt x="1516081" y="11484"/>
                  <a:pt x="1960026" y="-18375"/>
                  <a:pt x="2209557" y="0"/>
                </a:cubicBezTo>
                <a:cubicBezTo>
                  <a:pt x="2459088" y="18375"/>
                  <a:pt x="2573257" y="-6258"/>
                  <a:pt x="2716782" y="0"/>
                </a:cubicBezTo>
                <a:cubicBezTo>
                  <a:pt x="2860307" y="6258"/>
                  <a:pt x="3176183" y="3949"/>
                  <a:pt x="3474146" y="0"/>
                </a:cubicBezTo>
                <a:cubicBezTo>
                  <a:pt x="3772109" y="-3949"/>
                  <a:pt x="3940229" y="21618"/>
                  <a:pt x="4106441" y="0"/>
                </a:cubicBezTo>
                <a:cubicBezTo>
                  <a:pt x="4272654" y="-21618"/>
                  <a:pt x="4695299" y="-40427"/>
                  <a:pt x="4926339" y="0"/>
                </a:cubicBezTo>
                <a:cubicBezTo>
                  <a:pt x="5157379" y="40427"/>
                  <a:pt x="5258124" y="-18540"/>
                  <a:pt x="5558634" y="0"/>
                </a:cubicBezTo>
                <a:cubicBezTo>
                  <a:pt x="5859145" y="18540"/>
                  <a:pt x="6112357" y="4190"/>
                  <a:pt x="6253463" y="0"/>
                </a:cubicBezTo>
                <a:cubicBezTo>
                  <a:pt x="6261864" y="189040"/>
                  <a:pt x="6251734" y="422962"/>
                  <a:pt x="6253463" y="590623"/>
                </a:cubicBezTo>
                <a:cubicBezTo>
                  <a:pt x="6255192" y="758284"/>
                  <a:pt x="6237635" y="954462"/>
                  <a:pt x="6253463" y="1181246"/>
                </a:cubicBezTo>
                <a:cubicBezTo>
                  <a:pt x="6269291" y="1408030"/>
                  <a:pt x="6219469" y="1540651"/>
                  <a:pt x="6253463" y="1865126"/>
                </a:cubicBezTo>
                <a:cubicBezTo>
                  <a:pt x="6287457" y="2189601"/>
                  <a:pt x="6256394" y="2284951"/>
                  <a:pt x="6253463" y="2424664"/>
                </a:cubicBezTo>
                <a:cubicBezTo>
                  <a:pt x="6250532" y="2564377"/>
                  <a:pt x="6277584" y="2969205"/>
                  <a:pt x="6253463" y="3108543"/>
                </a:cubicBezTo>
                <a:cubicBezTo>
                  <a:pt x="6005623" y="3118403"/>
                  <a:pt x="5877330" y="3119176"/>
                  <a:pt x="5746238" y="3108543"/>
                </a:cubicBezTo>
                <a:cubicBezTo>
                  <a:pt x="5615146" y="3097910"/>
                  <a:pt x="5318720" y="3087824"/>
                  <a:pt x="5113943" y="3108543"/>
                </a:cubicBezTo>
                <a:cubicBezTo>
                  <a:pt x="4909167" y="3129262"/>
                  <a:pt x="4605156" y="3121253"/>
                  <a:pt x="4294045" y="3108543"/>
                </a:cubicBezTo>
                <a:cubicBezTo>
                  <a:pt x="3982934" y="3095833"/>
                  <a:pt x="3891305" y="3084633"/>
                  <a:pt x="3724285" y="3108543"/>
                </a:cubicBezTo>
                <a:cubicBezTo>
                  <a:pt x="3557265" y="3132453"/>
                  <a:pt x="3238111" y="3075175"/>
                  <a:pt x="2966921" y="3108543"/>
                </a:cubicBezTo>
                <a:cubicBezTo>
                  <a:pt x="2695731" y="3141911"/>
                  <a:pt x="2612128" y="3141186"/>
                  <a:pt x="2272092" y="3108543"/>
                </a:cubicBezTo>
                <a:cubicBezTo>
                  <a:pt x="1932056" y="3075900"/>
                  <a:pt x="1907709" y="3091475"/>
                  <a:pt x="1577262" y="3108543"/>
                </a:cubicBezTo>
                <a:cubicBezTo>
                  <a:pt x="1246815" y="3125612"/>
                  <a:pt x="1137619" y="3141646"/>
                  <a:pt x="757364" y="3108543"/>
                </a:cubicBezTo>
                <a:cubicBezTo>
                  <a:pt x="377109" y="3075440"/>
                  <a:pt x="251173" y="3088030"/>
                  <a:pt x="0" y="3108543"/>
                </a:cubicBezTo>
                <a:cubicBezTo>
                  <a:pt x="-1708" y="2936255"/>
                  <a:pt x="26625" y="2612957"/>
                  <a:pt x="0" y="2424664"/>
                </a:cubicBezTo>
                <a:cubicBezTo>
                  <a:pt x="-26625" y="2236371"/>
                  <a:pt x="-6846" y="1980525"/>
                  <a:pt x="0" y="1771870"/>
                </a:cubicBezTo>
                <a:cubicBezTo>
                  <a:pt x="6846" y="1563215"/>
                  <a:pt x="14611" y="1416000"/>
                  <a:pt x="0" y="1243417"/>
                </a:cubicBezTo>
                <a:cubicBezTo>
                  <a:pt x="-14611" y="1070834"/>
                  <a:pt x="-6195" y="885690"/>
                  <a:pt x="0" y="621709"/>
                </a:cubicBezTo>
                <a:cubicBezTo>
                  <a:pt x="6195" y="357728"/>
                  <a:pt x="17056" y="302453"/>
                  <a:pt x="0" y="0"/>
                </a:cubicBezTo>
                <a:close/>
              </a:path>
              <a:path w="6253463" h="3108543" stroke="0" extrusionOk="0">
                <a:moveTo>
                  <a:pt x="0" y="0"/>
                </a:moveTo>
                <a:cubicBezTo>
                  <a:pt x="160465" y="-13581"/>
                  <a:pt x="448291" y="18648"/>
                  <a:pt x="569760" y="0"/>
                </a:cubicBezTo>
                <a:cubicBezTo>
                  <a:pt x="691229" y="-18648"/>
                  <a:pt x="1001810" y="-26213"/>
                  <a:pt x="1202055" y="0"/>
                </a:cubicBezTo>
                <a:cubicBezTo>
                  <a:pt x="1402301" y="26213"/>
                  <a:pt x="1606766" y="21665"/>
                  <a:pt x="1709280" y="0"/>
                </a:cubicBezTo>
                <a:cubicBezTo>
                  <a:pt x="1811794" y="-21665"/>
                  <a:pt x="2016669" y="-25308"/>
                  <a:pt x="2279040" y="0"/>
                </a:cubicBezTo>
                <a:cubicBezTo>
                  <a:pt x="2541411" y="25308"/>
                  <a:pt x="2692890" y="13978"/>
                  <a:pt x="2911334" y="0"/>
                </a:cubicBezTo>
                <a:cubicBezTo>
                  <a:pt x="3129778" y="-13978"/>
                  <a:pt x="3281188" y="-12994"/>
                  <a:pt x="3418560" y="0"/>
                </a:cubicBezTo>
                <a:cubicBezTo>
                  <a:pt x="3555932" y="12994"/>
                  <a:pt x="3817153" y="-2995"/>
                  <a:pt x="3925785" y="0"/>
                </a:cubicBezTo>
                <a:cubicBezTo>
                  <a:pt x="4034418" y="2995"/>
                  <a:pt x="4339723" y="-20955"/>
                  <a:pt x="4683149" y="0"/>
                </a:cubicBezTo>
                <a:cubicBezTo>
                  <a:pt x="5026575" y="20955"/>
                  <a:pt x="5178789" y="-4764"/>
                  <a:pt x="5440513" y="0"/>
                </a:cubicBezTo>
                <a:cubicBezTo>
                  <a:pt x="5702237" y="4764"/>
                  <a:pt x="5934405" y="-32259"/>
                  <a:pt x="6253463" y="0"/>
                </a:cubicBezTo>
                <a:cubicBezTo>
                  <a:pt x="6271001" y="226346"/>
                  <a:pt x="6227268" y="454710"/>
                  <a:pt x="6253463" y="621709"/>
                </a:cubicBezTo>
                <a:cubicBezTo>
                  <a:pt x="6279658" y="788708"/>
                  <a:pt x="6223308" y="1166787"/>
                  <a:pt x="6253463" y="1305588"/>
                </a:cubicBezTo>
                <a:cubicBezTo>
                  <a:pt x="6283618" y="1444389"/>
                  <a:pt x="6241387" y="1617841"/>
                  <a:pt x="6253463" y="1865126"/>
                </a:cubicBezTo>
                <a:cubicBezTo>
                  <a:pt x="6265539" y="2112411"/>
                  <a:pt x="6232933" y="2187075"/>
                  <a:pt x="6253463" y="2455749"/>
                </a:cubicBezTo>
                <a:cubicBezTo>
                  <a:pt x="6273993" y="2724423"/>
                  <a:pt x="6280547" y="2923007"/>
                  <a:pt x="6253463" y="3108543"/>
                </a:cubicBezTo>
                <a:cubicBezTo>
                  <a:pt x="6000849" y="3134482"/>
                  <a:pt x="5701227" y="3123142"/>
                  <a:pt x="5558634" y="3108543"/>
                </a:cubicBezTo>
                <a:cubicBezTo>
                  <a:pt x="5416041" y="3093944"/>
                  <a:pt x="5085489" y="3121577"/>
                  <a:pt x="4863805" y="3108543"/>
                </a:cubicBezTo>
                <a:cubicBezTo>
                  <a:pt x="4642121" y="3095509"/>
                  <a:pt x="4503261" y="3128805"/>
                  <a:pt x="4231510" y="3108543"/>
                </a:cubicBezTo>
                <a:cubicBezTo>
                  <a:pt x="3959760" y="3088281"/>
                  <a:pt x="3888473" y="3110400"/>
                  <a:pt x="3599215" y="3108543"/>
                </a:cubicBezTo>
                <a:cubicBezTo>
                  <a:pt x="3309957" y="3106686"/>
                  <a:pt x="3096818" y="3134608"/>
                  <a:pt x="2966921" y="3108543"/>
                </a:cubicBezTo>
                <a:cubicBezTo>
                  <a:pt x="2837024" y="3082478"/>
                  <a:pt x="2529243" y="3093667"/>
                  <a:pt x="2397161" y="3108543"/>
                </a:cubicBezTo>
                <a:cubicBezTo>
                  <a:pt x="2265079" y="3123419"/>
                  <a:pt x="2041588" y="3087389"/>
                  <a:pt x="1702332" y="3108543"/>
                </a:cubicBezTo>
                <a:cubicBezTo>
                  <a:pt x="1363076" y="3129697"/>
                  <a:pt x="1345089" y="3087161"/>
                  <a:pt x="1007502" y="3108543"/>
                </a:cubicBezTo>
                <a:cubicBezTo>
                  <a:pt x="669915" y="3129926"/>
                  <a:pt x="299424" y="3087936"/>
                  <a:pt x="0" y="3108543"/>
                </a:cubicBezTo>
                <a:cubicBezTo>
                  <a:pt x="20451" y="2971032"/>
                  <a:pt x="24503" y="2683223"/>
                  <a:pt x="0" y="2517920"/>
                </a:cubicBezTo>
                <a:cubicBezTo>
                  <a:pt x="-24503" y="2352617"/>
                  <a:pt x="16581" y="2162736"/>
                  <a:pt x="0" y="1896211"/>
                </a:cubicBezTo>
                <a:cubicBezTo>
                  <a:pt x="-16581" y="1629686"/>
                  <a:pt x="-8166" y="1514222"/>
                  <a:pt x="0" y="1212332"/>
                </a:cubicBezTo>
                <a:cubicBezTo>
                  <a:pt x="8166" y="910442"/>
                  <a:pt x="-14334" y="793788"/>
                  <a:pt x="0" y="652794"/>
                </a:cubicBezTo>
                <a:cubicBezTo>
                  <a:pt x="14334" y="511800"/>
                  <a:pt x="-16575" y="240147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dirty="0"/>
              <a:t>El valor de </a:t>
            </a:r>
            <a:r>
              <a:rPr lang="es-ES" sz="2800" b="1" dirty="0"/>
              <a:t>p es casi 0</a:t>
            </a:r>
            <a:r>
              <a:rPr lang="es-ES" sz="2800" dirty="0"/>
              <a:t>, lo que sugiere una alta significancia estadística. Además, la </a:t>
            </a:r>
            <a:r>
              <a:rPr lang="es-ES" sz="2800" b="1" dirty="0"/>
              <a:t>estadística F (95.29) </a:t>
            </a:r>
            <a:r>
              <a:rPr lang="es-ES" sz="2800" dirty="0"/>
              <a:t>es mayor que 1, indicando una diferencia significativa en los tiempos de permanencia entre al menos dos tipos de vehículos en el depósito.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6F4F30-964E-A063-95E8-5C35B537CACC}"/>
              </a:ext>
            </a:extLst>
          </p:cNvPr>
          <p:cNvSpPr txBox="1"/>
          <p:nvPr/>
        </p:nvSpPr>
        <p:spPr>
          <a:xfrm>
            <a:off x="2110218" y="251942"/>
            <a:ext cx="8420130" cy="523220"/>
          </a:xfrm>
          <a:custGeom>
            <a:avLst/>
            <a:gdLst>
              <a:gd name="connsiteX0" fmla="*/ 0 w 8420130"/>
              <a:gd name="connsiteY0" fmla="*/ 0 h 523220"/>
              <a:gd name="connsiteX1" fmla="*/ 816105 w 8420130"/>
              <a:gd name="connsiteY1" fmla="*/ 0 h 523220"/>
              <a:gd name="connsiteX2" fmla="*/ 1295405 w 8420130"/>
              <a:gd name="connsiteY2" fmla="*/ 0 h 523220"/>
              <a:gd name="connsiteX3" fmla="*/ 2111510 w 8420130"/>
              <a:gd name="connsiteY3" fmla="*/ 0 h 523220"/>
              <a:gd name="connsiteX4" fmla="*/ 2506608 w 8420130"/>
              <a:gd name="connsiteY4" fmla="*/ 0 h 523220"/>
              <a:gd name="connsiteX5" fmla="*/ 3238512 w 8420130"/>
              <a:gd name="connsiteY5" fmla="*/ 0 h 523220"/>
              <a:gd name="connsiteX6" fmla="*/ 3802013 w 8420130"/>
              <a:gd name="connsiteY6" fmla="*/ 0 h 523220"/>
              <a:gd name="connsiteX7" fmla="*/ 4618117 w 8420130"/>
              <a:gd name="connsiteY7" fmla="*/ 0 h 523220"/>
              <a:gd name="connsiteX8" fmla="*/ 5181618 w 8420130"/>
              <a:gd name="connsiteY8" fmla="*/ 0 h 523220"/>
              <a:gd name="connsiteX9" fmla="*/ 5997723 w 8420130"/>
              <a:gd name="connsiteY9" fmla="*/ 0 h 523220"/>
              <a:gd name="connsiteX10" fmla="*/ 6561224 w 8420130"/>
              <a:gd name="connsiteY10" fmla="*/ 0 h 523220"/>
              <a:gd name="connsiteX11" fmla="*/ 7208927 w 8420130"/>
              <a:gd name="connsiteY11" fmla="*/ 0 h 523220"/>
              <a:gd name="connsiteX12" fmla="*/ 7688226 w 8420130"/>
              <a:gd name="connsiteY12" fmla="*/ 0 h 523220"/>
              <a:gd name="connsiteX13" fmla="*/ 8420130 w 8420130"/>
              <a:gd name="connsiteY13" fmla="*/ 0 h 523220"/>
              <a:gd name="connsiteX14" fmla="*/ 8420130 w 8420130"/>
              <a:gd name="connsiteY14" fmla="*/ 523220 h 523220"/>
              <a:gd name="connsiteX15" fmla="*/ 8025032 w 8420130"/>
              <a:gd name="connsiteY15" fmla="*/ 523220 h 523220"/>
              <a:gd name="connsiteX16" fmla="*/ 7461531 w 8420130"/>
              <a:gd name="connsiteY16" fmla="*/ 523220 h 523220"/>
              <a:gd name="connsiteX17" fmla="*/ 6645426 w 8420130"/>
              <a:gd name="connsiteY17" fmla="*/ 523220 h 523220"/>
              <a:gd name="connsiteX18" fmla="*/ 6166126 w 8420130"/>
              <a:gd name="connsiteY18" fmla="*/ 523220 h 523220"/>
              <a:gd name="connsiteX19" fmla="*/ 5434222 w 8420130"/>
              <a:gd name="connsiteY19" fmla="*/ 523220 h 523220"/>
              <a:gd name="connsiteX20" fmla="*/ 4786520 w 8420130"/>
              <a:gd name="connsiteY20" fmla="*/ 523220 h 523220"/>
              <a:gd name="connsiteX21" fmla="*/ 4138818 w 8420130"/>
              <a:gd name="connsiteY21" fmla="*/ 523220 h 523220"/>
              <a:gd name="connsiteX22" fmla="*/ 3322713 w 8420130"/>
              <a:gd name="connsiteY22" fmla="*/ 523220 h 523220"/>
              <a:gd name="connsiteX23" fmla="*/ 2590809 w 8420130"/>
              <a:gd name="connsiteY23" fmla="*/ 523220 h 523220"/>
              <a:gd name="connsiteX24" fmla="*/ 1774704 w 8420130"/>
              <a:gd name="connsiteY24" fmla="*/ 523220 h 523220"/>
              <a:gd name="connsiteX25" fmla="*/ 958599 w 8420130"/>
              <a:gd name="connsiteY25" fmla="*/ 523220 h 523220"/>
              <a:gd name="connsiteX26" fmla="*/ 563501 w 8420130"/>
              <a:gd name="connsiteY26" fmla="*/ 523220 h 523220"/>
              <a:gd name="connsiteX27" fmla="*/ 0 w 8420130"/>
              <a:gd name="connsiteY27" fmla="*/ 523220 h 523220"/>
              <a:gd name="connsiteX28" fmla="*/ 0 w 8420130"/>
              <a:gd name="connsiteY2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20130" h="523220" fill="none" extrusionOk="0">
                <a:moveTo>
                  <a:pt x="0" y="0"/>
                </a:moveTo>
                <a:cubicBezTo>
                  <a:pt x="277356" y="-18250"/>
                  <a:pt x="610791" y="23681"/>
                  <a:pt x="816105" y="0"/>
                </a:cubicBezTo>
                <a:cubicBezTo>
                  <a:pt x="1021420" y="-23681"/>
                  <a:pt x="1166809" y="20215"/>
                  <a:pt x="1295405" y="0"/>
                </a:cubicBezTo>
                <a:cubicBezTo>
                  <a:pt x="1424001" y="-20215"/>
                  <a:pt x="1751634" y="-38300"/>
                  <a:pt x="2111510" y="0"/>
                </a:cubicBezTo>
                <a:cubicBezTo>
                  <a:pt x="2471387" y="38300"/>
                  <a:pt x="2364305" y="4221"/>
                  <a:pt x="2506608" y="0"/>
                </a:cubicBezTo>
                <a:cubicBezTo>
                  <a:pt x="2648911" y="-4221"/>
                  <a:pt x="2991033" y="-3229"/>
                  <a:pt x="3238512" y="0"/>
                </a:cubicBezTo>
                <a:cubicBezTo>
                  <a:pt x="3485991" y="3229"/>
                  <a:pt x="3682232" y="-4252"/>
                  <a:pt x="3802013" y="0"/>
                </a:cubicBezTo>
                <a:cubicBezTo>
                  <a:pt x="3921794" y="4252"/>
                  <a:pt x="4248087" y="15041"/>
                  <a:pt x="4618117" y="0"/>
                </a:cubicBezTo>
                <a:cubicBezTo>
                  <a:pt x="4988147" y="-15041"/>
                  <a:pt x="4957328" y="3573"/>
                  <a:pt x="5181618" y="0"/>
                </a:cubicBezTo>
                <a:cubicBezTo>
                  <a:pt x="5405908" y="-3573"/>
                  <a:pt x="5606927" y="23885"/>
                  <a:pt x="5997723" y="0"/>
                </a:cubicBezTo>
                <a:cubicBezTo>
                  <a:pt x="6388519" y="-23885"/>
                  <a:pt x="6411963" y="24529"/>
                  <a:pt x="6561224" y="0"/>
                </a:cubicBezTo>
                <a:cubicBezTo>
                  <a:pt x="6710485" y="-24529"/>
                  <a:pt x="6936184" y="-18332"/>
                  <a:pt x="7208927" y="0"/>
                </a:cubicBezTo>
                <a:cubicBezTo>
                  <a:pt x="7481670" y="18332"/>
                  <a:pt x="7454983" y="-22433"/>
                  <a:pt x="7688226" y="0"/>
                </a:cubicBezTo>
                <a:cubicBezTo>
                  <a:pt x="7921469" y="22433"/>
                  <a:pt x="8266597" y="14759"/>
                  <a:pt x="8420130" y="0"/>
                </a:cubicBezTo>
                <a:cubicBezTo>
                  <a:pt x="8418916" y="195918"/>
                  <a:pt x="8404062" y="298466"/>
                  <a:pt x="8420130" y="523220"/>
                </a:cubicBezTo>
                <a:cubicBezTo>
                  <a:pt x="8242493" y="521294"/>
                  <a:pt x="8157098" y="514260"/>
                  <a:pt x="8025032" y="523220"/>
                </a:cubicBezTo>
                <a:cubicBezTo>
                  <a:pt x="7892966" y="532180"/>
                  <a:pt x="7664200" y="545335"/>
                  <a:pt x="7461531" y="523220"/>
                </a:cubicBezTo>
                <a:cubicBezTo>
                  <a:pt x="7258862" y="501105"/>
                  <a:pt x="7020769" y="489077"/>
                  <a:pt x="6645426" y="523220"/>
                </a:cubicBezTo>
                <a:cubicBezTo>
                  <a:pt x="6270083" y="557363"/>
                  <a:pt x="6300678" y="544865"/>
                  <a:pt x="6166126" y="523220"/>
                </a:cubicBezTo>
                <a:cubicBezTo>
                  <a:pt x="6031574" y="501575"/>
                  <a:pt x="5608607" y="488984"/>
                  <a:pt x="5434222" y="523220"/>
                </a:cubicBezTo>
                <a:cubicBezTo>
                  <a:pt x="5259837" y="557456"/>
                  <a:pt x="5012488" y="543909"/>
                  <a:pt x="4786520" y="523220"/>
                </a:cubicBezTo>
                <a:cubicBezTo>
                  <a:pt x="4560552" y="502531"/>
                  <a:pt x="4306672" y="543725"/>
                  <a:pt x="4138818" y="523220"/>
                </a:cubicBezTo>
                <a:cubicBezTo>
                  <a:pt x="3970964" y="502715"/>
                  <a:pt x="3715443" y="546979"/>
                  <a:pt x="3322713" y="523220"/>
                </a:cubicBezTo>
                <a:cubicBezTo>
                  <a:pt x="2929984" y="499461"/>
                  <a:pt x="2874393" y="556260"/>
                  <a:pt x="2590809" y="523220"/>
                </a:cubicBezTo>
                <a:cubicBezTo>
                  <a:pt x="2307225" y="490180"/>
                  <a:pt x="1997962" y="536949"/>
                  <a:pt x="1774704" y="523220"/>
                </a:cubicBezTo>
                <a:cubicBezTo>
                  <a:pt x="1551446" y="509491"/>
                  <a:pt x="1305648" y="539838"/>
                  <a:pt x="958599" y="523220"/>
                </a:cubicBezTo>
                <a:cubicBezTo>
                  <a:pt x="611551" y="506602"/>
                  <a:pt x="712727" y="537523"/>
                  <a:pt x="563501" y="523220"/>
                </a:cubicBezTo>
                <a:cubicBezTo>
                  <a:pt x="414275" y="508917"/>
                  <a:pt x="139548" y="502159"/>
                  <a:pt x="0" y="523220"/>
                </a:cubicBezTo>
                <a:cubicBezTo>
                  <a:pt x="14331" y="388018"/>
                  <a:pt x="-11071" y="179555"/>
                  <a:pt x="0" y="0"/>
                </a:cubicBezTo>
                <a:close/>
              </a:path>
              <a:path w="8420130" h="523220" stroke="0" extrusionOk="0">
                <a:moveTo>
                  <a:pt x="0" y="0"/>
                </a:moveTo>
                <a:cubicBezTo>
                  <a:pt x="103365" y="13120"/>
                  <a:pt x="287242" y="-12163"/>
                  <a:pt x="479300" y="0"/>
                </a:cubicBezTo>
                <a:cubicBezTo>
                  <a:pt x="671358" y="12163"/>
                  <a:pt x="762987" y="-2654"/>
                  <a:pt x="1042801" y="0"/>
                </a:cubicBezTo>
                <a:cubicBezTo>
                  <a:pt x="1322615" y="2654"/>
                  <a:pt x="1335626" y="15465"/>
                  <a:pt x="1437899" y="0"/>
                </a:cubicBezTo>
                <a:cubicBezTo>
                  <a:pt x="1540172" y="-15465"/>
                  <a:pt x="1781283" y="15219"/>
                  <a:pt x="1917199" y="0"/>
                </a:cubicBezTo>
                <a:cubicBezTo>
                  <a:pt x="2053115" y="-15219"/>
                  <a:pt x="2284307" y="-14272"/>
                  <a:pt x="2480700" y="0"/>
                </a:cubicBezTo>
                <a:cubicBezTo>
                  <a:pt x="2677093" y="14272"/>
                  <a:pt x="2776580" y="-3868"/>
                  <a:pt x="2875798" y="0"/>
                </a:cubicBezTo>
                <a:cubicBezTo>
                  <a:pt x="2975016" y="3868"/>
                  <a:pt x="3148148" y="19670"/>
                  <a:pt x="3270897" y="0"/>
                </a:cubicBezTo>
                <a:cubicBezTo>
                  <a:pt x="3393646" y="-19670"/>
                  <a:pt x="3810977" y="-17714"/>
                  <a:pt x="4002800" y="0"/>
                </a:cubicBezTo>
                <a:cubicBezTo>
                  <a:pt x="4194623" y="17714"/>
                  <a:pt x="4400125" y="-26574"/>
                  <a:pt x="4734704" y="0"/>
                </a:cubicBezTo>
                <a:cubicBezTo>
                  <a:pt x="5069283" y="26574"/>
                  <a:pt x="5363589" y="-23927"/>
                  <a:pt x="5550809" y="0"/>
                </a:cubicBezTo>
                <a:cubicBezTo>
                  <a:pt x="5738029" y="23927"/>
                  <a:pt x="6027820" y="-10389"/>
                  <a:pt x="6198511" y="0"/>
                </a:cubicBezTo>
                <a:cubicBezTo>
                  <a:pt x="6369202" y="10389"/>
                  <a:pt x="6536147" y="9599"/>
                  <a:pt x="6762012" y="0"/>
                </a:cubicBezTo>
                <a:cubicBezTo>
                  <a:pt x="6987877" y="-9599"/>
                  <a:pt x="7058588" y="8525"/>
                  <a:pt x="7325513" y="0"/>
                </a:cubicBezTo>
                <a:cubicBezTo>
                  <a:pt x="7592438" y="-8525"/>
                  <a:pt x="7924133" y="-26314"/>
                  <a:pt x="8420130" y="0"/>
                </a:cubicBezTo>
                <a:cubicBezTo>
                  <a:pt x="8404298" y="147806"/>
                  <a:pt x="8427649" y="379584"/>
                  <a:pt x="8420130" y="523220"/>
                </a:cubicBezTo>
                <a:cubicBezTo>
                  <a:pt x="8116462" y="521333"/>
                  <a:pt x="8081884" y="502427"/>
                  <a:pt x="7772428" y="523220"/>
                </a:cubicBezTo>
                <a:cubicBezTo>
                  <a:pt x="7462972" y="544013"/>
                  <a:pt x="7431190" y="523986"/>
                  <a:pt x="7124725" y="523220"/>
                </a:cubicBezTo>
                <a:cubicBezTo>
                  <a:pt x="6818260" y="522454"/>
                  <a:pt x="6693974" y="519487"/>
                  <a:pt x="6561224" y="523220"/>
                </a:cubicBezTo>
                <a:cubicBezTo>
                  <a:pt x="6428474" y="526953"/>
                  <a:pt x="6271579" y="520442"/>
                  <a:pt x="5997723" y="523220"/>
                </a:cubicBezTo>
                <a:cubicBezTo>
                  <a:pt x="5723867" y="525998"/>
                  <a:pt x="5689767" y="512137"/>
                  <a:pt x="5434222" y="523220"/>
                </a:cubicBezTo>
                <a:cubicBezTo>
                  <a:pt x="5178677" y="534303"/>
                  <a:pt x="5185339" y="503042"/>
                  <a:pt x="4954923" y="523220"/>
                </a:cubicBezTo>
                <a:cubicBezTo>
                  <a:pt x="4724507" y="543398"/>
                  <a:pt x="4580763" y="515224"/>
                  <a:pt x="4307220" y="523220"/>
                </a:cubicBezTo>
                <a:cubicBezTo>
                  <a:pt x="4033677" y="531216"/>
                  <a:pt x="3856352" y="522491"/>
                  <a:pt x="3659518" y="523220"/>
                </a:cubicBezTo>
                <a:cubicBezTo>
                  <a:pt x="3462684" y="523949"/>
                  <a:pt x="3244817" y="524465"/>
                  <a:pt x="2843413" y="523220"/>
                </a:cubicBezTo>
                <a:cubicBezTo>
                  <a:pt x="2442010" y="521975"/>
                  <a:pt x="2428698" y="497127"/>
                  <a:pt x="2279912" y="523220"/>
                </a:cubicBezTo>
                <a:cubicBezTo>
                  <a:pt x="2131126" y="549313"/>
                  <a:pt x="1938156" y="520460"/>
                  <a:pt x="1800612" y="523220"/>
                </a:cubicBezTo>
                <a:cubicBezTo>
                  <a:pt x="1663068" y="525980"/>
                  <a:pt x="1397820" y="518301"/>
                  <a:pt x="1237111" y="523220"/>
                </a:cubicBezTo>
                <a:cubicBezTo>
                  <a:pt x="1076402" y="528139"/>
                  <a:pt x="388640" y="467169"/>
                  <a:pt x="0" y="523220"/>
                </a:cubicBezTo>
                <a:cubicBezTo>
                  <a:pt x="-24270" y="376993"/>
                  <a:pt x="18663" y="18719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TIEMPO EN EL DEPOSITO SEGÚN EL TIPO DE VEHÍCULO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6790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D782038-CF16-BC8F-8EF0-B7CF917BFD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334"/>
            <a:ext cx="4404852" cy="4483666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35008A61-9F41-9113-A248-2BB68768864F}"/>
              </a:ext>
            </a:extLst>
          </p:cNvPr>
          <p:cNvSpPr/>
          <p:nvPr/>
        </p:nvSpPr>
        <p:spPr>
          <a:xfrm>
            <a:off x="2694039" y="344129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1497781 w 8986683"/>
              <a:gd name="connsiteY2" fmla="*/ 0 h 2153265"/>
              <a:gd name="connsiteX3" fmla="*/ 1497781 w 8986683"/>
              <a:gd name="connsiteY3" fmla="*/ 0 h 2153265"/>
              <a:gd name="connsiteX4" fmla="*/ 3744451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3744451 w 8986683"/>
              <a:gd name="connsiteY12" fmla="*/ 2153265 h 2153265"/>
              <a:gd name="connsiteX13" fmla="*/ -434326 w 8986683"/>
              <a:gd name="connsiteY13" fmla="*/ 2658443 h 2153265"/>
              <a:gd name="connsiteX14" fmla="*/ 1497781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722290" y="-94315"/>
                  <a:pt x="1302398" y="-50745"/>
                  <a:pt x="1497781" y="0"/>
                </a:cubicBezTo>
                <a:lnTo>
                  <a:pt x="1497781" y="0"/>
                </a:lnTo>
                <a:cubicBezTo>
                  <a:pt x="2573518" y="143479"/>
                  <a:pt x="3508482" y="81161"/>
                  <a:pt x="3744451" y="0"/>
                </a:cubicBezTo>
                <a:cubicBezTo>
                  <a:pt x="4776550" y="-117130"/>
                  <a:pt x="7584839" y="123459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7104781" y="2286659"/>
                  <a:pt x="4468948" y="2022545"/>
                  <a:pt x="3744451" y="2153265"/>
                </a:cubicBezTo>
                <a:cubicBezTo>
                  <a:pt x="1743992" y="2445164"/>
                  <a:pt x="842893" y="2479130"/>
                  <a:pt x="-434326" y="2658443"/>
                </a:cubicBezTo>
                <a:cubicBezTo>
                  <a:pt x="6701" y="2404445"/>
                  <a:pt x="1017512" y="2146111"/>
                  <a:pt x="1497781" y="2153265"/>
                </a:cubicBezTo>
                <a:cubicBezTo>
                  <a:pt x="1209213" y="2187282"/>
                  <a:pt x="823323" y="2255188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513166" y="-89452"/>
                  <a:pt x="935147" y="-36992"/>
                  <a:pt x="1497781" y="0"/>
                </a:cubicBezTo>
                <a:lnTo>
                  <a:pt x="1497781" y="0"/>
                </a:lnTo>
                <a:cubicBezTo>
                  <a:pt x="1890815" y="-29929"/>
                  <a:pt x="3439486" y="-87481"/>
                  <a:pt x="3744451" y="0"/>
                </a:cubicBezTo>
                <a:cubicBezTo>
                  <a:pt x="4303896" y="-134364"/>
                  <a:pt x="7467334" y="130381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21934" y="2115506"/>
                  <a:pt x="5399359" y="2203763"/>
                  <a:pt x="3744451" y="2153265"/>
                </a:cubicBezTo>
                <a:cubicBezTo>
                  <a:pt x="2311612" y="2156217"/>
                  <a:pt x="1491765" y="2479283"/>
                  <a:pt x="-434326" y="2658443"/>
                </a:cubicBezTo>
                <a:cubicBezTo>
                  <a:pt x="150001" y="2670136"/>
                  <a:pt x="1200569" y="2129245"/>
                  <a:pt x="1497781" y="2153265"/>
                </a:cubicBezTo>
                <a:cubicBezTo>
                  <a:pt x="977825" y="2061849"/>
                  <a:pt x="681737" y="2071615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54833"/>
                      <a:gd name="adj2" fmla="val 73461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Después de realizar la prueba de Análisis de Varianza (ANOVA) y encontrar una relación significativa entre los grupos, llevaré a cabo la prueba de Tukey como análisis post hoc. El término 'post hoc' significa 'después de esto' y se refiere a las pruebas o análisis realizados después de la prueba de hipótesis inicial para investigar y comprender mejor las diferencias específicas entre los grupos.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AD2CA0-9A57-32C0-04AA-EE6C29B67D23}"/>
              </a:ext>
            </a:extLst>
          </p:cNvPr>
          <p:cNvSpPr txBox="1"/>
          <p:nvPr/>
        </p:nvSpPr>
        <p:spPr>
          <a:xfrm>
            <a:off x="2410247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14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B69F04-8259-E5C7-D077-701F4086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334"/>
            <a:ext cx="4404852" cy="4483666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B20622F-2182-B9C3-BA79-F1C8B41C7B61}"/>
              </a:ext>
            </a:extLst>
          </p:cNvPr>
          <p:cNvSpPr/>
          <p:nvPr/>
        </p:nvSpPr>
        <p:spPr>
          <a:xfrm>
            <a:off x="2821859" y="462116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1497781 w 8986683"/>
              <a:gd name="connsiteY2" fmla="*/ 0 h 2153265"/>
              <a:gd name="connsiteX3" fmla="*/ 1497781 w 8986683"/>
              <a:gd name="connsiteY3" fmla="*/ 0 h 2153265"/>
              <a:gd name="connsiteX4" fmla="*/ 3744451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3744451 w 8986683"/>
              <a:gd name="connsiteY12" fmla="*/ 2153265 h 2153265"/>
              <a:gd name="connsiteX13" fmla="*/ -434326 w 8986683"/>
              <a:gd name="connsiteY13" fmla="*/ 2658443 h 2153265"/>
              <a:gd name="connsiteX14" fmla="*/ 1497781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722290" y="-94315"/>
                  <a:pt x="1302398" y="-50745"/>
                  <a:pt x="1497781" y="0"/>
                </a:cubicBezTo>
                <a:lnTo>
                  <a:pt x="1497781" y="0"/>
                </a:lnTo>
                <a:cubicBezTo>
                  <a:pt x="2573518" y="143479"/>
                  <a:pt x="3508482" y="81161"/>
                  <a:pt x="3744451" y="0"/>
                </a:cubicBezTo>
                <a:cubicBezTo>
                  <a:pt x="4776550" y="-117130"/>
                  <a:pt x="7584839" y="123459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7104781" y="2286659"/>
                  <a:pt x="4468948" y="2022545"/>
                  <a:pt x="3744451" y="2153265"/>
                </a:cubicBezTo>
                <a:cubicBezTo>
                  <a:pt x="1743992" y="2445164"/>
                  <a:pt x="842893" y="2479130"/>
                  <a:pt x="-434326" y="2658443"/>
                </a:cubicBezTo>
                <a:cubicBezTo>
                  <a:pt x="6701" y="2404445"/>
                  <a:pt x="1017512" y="2146111"/>
                  <a:pt x="1497781" y="2153265"/>
                </a:cubicBezTo>
                <a:cubicBezTo>
                  <a:pt x="1209213" y="2187282"/>
                  <a:pt x="823323" y="2255188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513166" y="-89452"/>
                  <a:pt x="935147" y="-36992"/>
                  <a:pt x="1497781" y="0"/>
                </a:cubicBezTo>
                <a:lnTo>
                  <a:pt x="1497781" y="0"/>
                </a:lnTo>
                <a:cubicBezTo>
                  <a:pt x="1890815" y="-29929"/>
                  <a:pt x="3439486" y="-87481"/>
                  <a:pt x="3744451" y="0"/>
                </a:cubicBezTo>
                <a:cubicBezTo>
                  <a:pt x="4303896" y="-134364"/>
                  <a:pt x="7467334" y="130381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21934" y="2115506"/>
                  <a:pt x="5399359" y="2203763"/>
                  <a:pt x="3744451" y="2153265"/>
                </a:cubicBezTo>
                <a:cubicBezTo>
                  <a:pt x="2311612" y="2156217"/>
                  <a:pt x="1491765" y="2479283"/>
                  <a:pt x="-434326" y="2658443"/>
                </a:cubicBezTo>
                <a:cubicBezTo>
                  <a:pt x="150001" y="2670136"/>
                  <a:pt x="1200569" y="2129245"/>
                  <a:pt x="1497781" y="2153265"/>
                </a:cubicBezTo>
                <a:cubicBezTo>
                  <a:pt x="977825" y="2061849"/>
                  <a:pt x="681737" y="2071615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54833"/>
                      <a:gd name="adj2" fmla="val 73461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Los boxplots de este estudio no son especialmente reveladores; la gran cantidad de outliers hace que sea difícil de leer.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D9707C-9B12-E499-B6C1-9872A519CCCE}"/>
              </a:ext>
            </a:extLst>
          </p:cNvPr>
          <p:cNvSpPr txBox="1"/>
          <p:nvPr/>
        </p:nvSpPr>
        <p:spPr>
          <a:xfrm>
            <a:off x="2410247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46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7DFBE654-B97D-5736-6C70-A0BE609AE7E8}"/>
              </a:ext>
            </a:extLst>
          </p:cNvPr>
          <p:cNvSpPr/>
          <p:nvPr/>
        </p:nvSpPr>
        <p:spPr>
          <a:xfrm>
            <a:off x="1848462" y="393291"/>
            <a:ext cx="9773265" cy="2268794"/>
          </a:xfrm>
          <a:custGeom>
            <a:avLst/>
            <a:gdLst>
              <a:gd name="connsiteX0" fmla="*/ 0 w 9773265"/>
              <a:gd name="connsiteY0" fmla="*/ 378140 h 2268794"/>
              <a:gd name="connsiteX1" fmla="*/ 378140 w 9773265"/>
              <a:gd name="connsiteY1" fmla="*/ 0 h 2268794"/>
              <a:gd name="connsiteX2" fmla="*/ 1628878 w 9773265"/>
              <a:gd name="connsiteY2" fmla="*/ 0 h 2268794"/>
              <a:gd name="connsiteX3" fmla="*/ 1628878 w 9773265"/>
              <a:gd name="connsiteY3" fmla="*/ 0 h 2268794"/>
              <a:gd name="connsiteX4" fmla="*/ 4072194 w 9773265"/>
              <a:gd name="connsiteY4" fmla="*/ 0 h 2268794"/>
              <a:gd name="connsiteX5" fmla="*/ 9395125 w 9773265"/>
              <a:gd name="connsiteY5" fmla="*/ 0 h 2268794"/>
              <a:gd name="connsiteX6" fmla="*/ 9773265 w 9773265"/>
              <a:gd name="connsiteY6" fmla="*/ 378140 h 2268794"/>
              <a:gd name="connsiteX7" fmla="*/ 9773265 w 9773265"/>
              <a:gd name="connsiteY7" fmla="*/ 1323463 h 2268794"/>
              <a:gd name="connsiteX8" fmla="*/ 9773265 w 9773265"/>
              <a:gd name="connsiteY8" fmla="*/ 1323463 h 2268794"/>
              <a:gd name="connsiteX9" fmla="*/ 9773265 w 9773265"/>
              <a:gd name="connsiteY9" fmla="*/ 1890662 h 2268794"/>
              <a:gd name="connsiteX10" fmla="*/ 9773265 w 9773265"/>
              <a:gd name="connsiteY10" fmla="*/ 1890654 h 2268794"/>
              <a:gd name="connsiteX11" fmla="*/ 9395125 w 9773265"/>
              <a:gd name="connsiteY11" fmla="*/ 2268794 h 2268794"/>
              <a:gd name="connsiteX12" fmla="*/ 4072194 w 9773265"/>
              <a:gd name="connsiteY12" fmla="*/ 2268794 h 2268794"/>
              <a:gd name="connsiteX13" fmla="*/ 1521013 w 9773265"/>
              <a:gd name="connsiteY13" fmla="*/ 3170413 h 2268794"/>
              <a:gd name="connsiteX14" fmla="*/ 1628878 w 9773265"/>
              <a:gd name="connsiteY14" fmla="*/ 2268794 h 2268794"/>
              <a:gd name="connsiteX15" fmla="*/ 378140 w 9773265"/>
              <a:gd name="connsiteY15" fmla="*/ 2268794 h 2268794"/>
              <a:gd name="connsiteX16" fmla="*/ 0 w 9773265"/>
              <a:gd name="connsiteY16" fmla="*/ 1890654 h 2268794"/>
              <a:gd name="connsiteX17" fmla="*/ 0 w 9773265"/>
              <a:gd name="connsiteY17" fmla="*/ 1890662 h 2268794"/>
              <a:gd name="connsiteX18" fmla="*/ 0 w 9773265"/>
              <a:gd name="connsiteY18" fmla="*/ 1323463 h 2268794"/>
              <a:gd name="connsiteX19" fmla="*/ 0 w 9773265"/>
              <a:gd name="connsiteY19" fmla="*/ 1323463 h 2268794"/>
              <a:gd name="connsiteX20" fmla="*/ 0 w 9773265"/>
              <a:gd name="connsiteY20" fmla="*/ 378140 h 226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73265" h="2268794" fill="none" extrusionOk="0">
                <a:moveTo>
                  <a:pt x="0" y="378140"/>
                </a:moveTo>
                <a:cubicBezTo>
                  <a:pt x="19725" y="179975"/>
                  <a:pt x="145653" y="9509"/>
                  <a:pt x="378140" y="0"/>
                </a:cubicBezTo>
                <a:cubicBezTo>
                  <a:pt x="887604" y="82985"/>
                  <a:pt x="1156527" y="32963"/>
                  <a:pt x="1628878" y="0"/>
                </a:cubicBezTo>
                <a:lnTo>
                  <a:pt x="1628878" y="0"/>
                </a:lnTo>
                <a:cubicBezTo>
                  <a:pt x="1905356" y="143479"/>
                  <a:pt x="3272620" y="81161"/>
                  <a:pt x="4072194" y="0"/>
                </a:cubicBezTo>
                <a:cubicBezTo>
                  <a:pt x="4958570" y="-117130"/>
                  <a:pt x="7108469" y="123459"/>
                  <a:pt x="9395125" y="0"/>
                </a:cubicBezTo>
                <a:cubicBezTo>
                  <a:pt x="9609306" y="8508"/>
                  <a:pt x="9768417" y="169977"/>
                  <a:pt x="9773265" y="378140"/>
                </a:cubicBezTo>
                <a:cubicBezTo>
                  <a:pt x="9751609" y="621023"/>
                  <a:pt x="9753863" y="980411"/>
                  <a:pt x="9773265" y="1323463"/>
                </a:cubicBezTo>
                <a:lnTo>
                  <a:pt x="9773265" y="1323463"/>
                </a:lnTo>
                <a:cubicBezTo>
                  <a:pt x="9806263" y="1423196"/>
                  <a:pt x="9763213" y="1816632"/>
                  <a:pt x="9773265" y="1890662"/>
                </a:cubicBezTo>
                <a:lnTo>
                  <a:pt x="9773265" y="1890654"/>
                </a:lnTo>
                <a:cubicBezTo>
                  <a:pt x="9755342" y="2077049"/>
                  <a:pt x="9599515" y="2283288"/>
                  <a:pt x="9395125" y="2268794"/>
                </a:cubicBezTo>
                <a:cubicBezTo>
                  <a:pt x="8596879" y="2402188"/>
                  <a:pt x="6411866" y="2138074"/>
                  <a:pt x="4072194" y="2268794"/>
                </a:cubicBezTo>
                <a:cubicBezTo>
                  <a:pt x="3464249" y="2536361"/>
                  <a:pt x="2757664" y="2707138"/>
                  <a:pt x="1521013" y="3170413"/>
                </a:cubicBezTo>
                <a:cubicBezTo>
                  <a:pt x="1627936" y="2749075"/>
                  <a:pt x="1661313" y="2389038"/>
                  <a:pt x="1628878" y="2268794"/>
                </a:cubicBezTo>
                <a:cubicBezTo>
                  <a:pt x="1330334" y="2268360"/>
                  <a:pt x="675326" y="2162336"/>
                  <a:pt x="378140" y="2268794"/>
                </a:cubicBezTo>
                <a:cubicBezTo>
                  <a:pt x="166502" y="2308028"/>
                  <a:pt x="-2446" y="2102127"/>
                  <a:pt x="0" y="1890654"/>
                </a:cubicBezTo>
                <a:lnTo>
                  <a:pt x="0" y="1890662"/>
                </a:lnTo>
                <a:cubicBezTo>
                  <a:pt x="34959" y="1655041"/>
                  <a:pt x="-25270" y="1495171"/>
                  <a:pt x="0" y="1323463"/>
                </a:cubicBezTo>
                <a:lnTo>
                  <a:pt x="0" y="1323463"/>
                </a:lnTo>
                <a:cubicBezTo>
                  <a:pt x="-44853" y="1082302"/>
                  <a:pt x="-15271" y="747281"/>
                  <a:pt x="0" y="378140"/>
                </a:cubicBezTo>
                <a:close/>
              </a:path>
              <a:path w="9773265" h="2268794" stroke="0" extrusionOk="0">
                <a:moveTo>
                  <a:pt x="0" y="378140"/>
                </a:moveTo>
                <a:cubicBezTo>
                  <a:pt x="-6649" y="180668"/>
                  <a:pt x="200174" y="-20880"/>
                  <a:pt x="378140" y="0"/>
                </a:cubicBezTo>
                <a:cubicBezTo>
                  <a:pt x="901621" y="68384"/>
                  <a:pt x="1418020" y="83321"/>
                  <a:pt x="1628878" y="0"/>
                </a:cubicBezTo>
                <a:lnTo>
                  <a:pt x="1628878" y="0"/>
                </a:lnTo>
                <a:cubicBezTo>
                  <a:pt x="2743535" y="-29929"/>
                  <a:pt x="3156789" y="-87481"/>
                  <a:pt x="4072194" y="0"/>
                </a:cubicBezTo>
                <a:cubicBezTo>
                  <a:pt x="5930926" y="-134364"/>
                  <a:pt x="8772412" y="130381"/>
                  <a:pt x="9395125" y="0"/>
                </a:cubicBezTo>
                <a:cubicBezTo>
                  <a:pt x="9588130" y="-37326"/>
                  <a:pt x="9789611" y="156628"/>
                  <a:pt x="9773265" y="378140"/>
                </a:cubicBezTo>
                <a:cubicBezTo>
                  <a:pt x="9745218" y="751107"/>
                  <a:pt x="9857251" y="1212981"/>
                  <a:pt x="9773265" y="1323463"/>
                </a:cubicBezTo>
                <a:lnTo>
                  <a:pt x="9773265" y="1323463"/>
                </a:lnTo>
                <a:cubicBezTo>
                  <a:pt x="9794548" y="1434388"/>
                  <a:pt x="9747967" y="1807725"/>
                  <a:pt x="9773265" y="1890662"/>
                </a:cubicBezTo>
                <a:lnTo>
                  <a:pt x="9773265" y="1890654"/>
                </a:lnTo>
                <a:cubicBezTo>
                  <a:pt x="9778080" y="2098970"/>
                  <a:pt x="9580577" y="2275570"/>
                  <a:pt x="9395125" y="2268794"/>
                </a:cubicBezTo>
                <a:cubicBezTo>
                  <a:pt x="7066949" y="2231035"/>
                  <a:pt x="6033480" y="2319292"/>
                  <a:pt x="4072194" y="2268794"/>
                </a:cubicBezTo>
                <a:cubicBezTo>
                  <a:pt x="3598120" y="2257057"/>
                  <a:pt x="2682956" y="2816299"/>
                  <a:pt x="1521013" y="3170413"/>
                </a:cubicBezTo>
                <a:cubicBezTo>
                  <a:pt x="1612850" y="3038163"/>
                  <a:pt x="1603538" y="2535923"/>
                  <a:pt x="1628878" y="2268794"/>
                </a:cubicBezTo>
                <a:cubicBezTo>
                  <a:pt x="1422834" y="2251064"/>
                  <a:pt x="571637" y="2259460"/>
                  <a:pt x="378140" y="2268794"/>
                </a:cubicBezTo>
                <a:cubicBezTo>
                  <a:pt x="153150" y="2272386"/>
                  <a:pt x="19885" y="2083952"/>
                  <a:pt x="0" y="1890654"/>
                </a:cubicBezTo>
                <a:lnTo>
                  <a:pt x="0" y="1890662"/>
                </a:lnTo>
                <a:cubicBezTo>
                  <a:pt x="-48483" y="1723951"/>
                  <a:pt x="33479" y="1404717"/>
                  <a:pt x="0" y="1323463"/>
                </a:cubicBezTo>
                <a:lnTo>
                  <a:pt x="0" y="1323463"/>
                </a:lnTo>
                <a:cubicBezTo>
                  <a:pt x="-27724" y="923801"/>
                  <a:pt x="54713" y="637648"/>
                  <a:pt x="0" y="378140"/>
                </a:cubicBezTo>
                <a:close/>
              </a:path>
            </a:pathLst>
          </a:custGeom>
          <a:solidFill>
            <a:srgbClr val="D1E4F6">
              <a:alpha val="5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34437"/>
                      <a:gd name="adj2" fmla="val 89740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ENTONCES... ¿RECHAZAMOS LA HIPÓTESIS NULA Y PODEMOS AFIRMAR QUE HAY RELACIÓN ENTRE EL TIEMPO QUE UN VEHÍCULO PASA EN EL DEPOSITO Y EL TIPO DE VEHÍCULO DEL QUE SE TRATE?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54401C-1649-1997-D913-BDD4E4771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770"/>
            <a:ext cx="3938128" cy="400973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BDB63D4-F203-7AF3-F232-39CE3A1AD96F}"/>
              </a:ext>
            </a:extLst>
          </p:cNvPr>
          <p:cNvSpPr txBox="1"/>
          <p:nvPr/>
        </p:nvSpPr>
        <p:spPr>
          <a:xfrm>
            <a:off x="2481468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8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721B217-1FF7-78CD-FA6F-E5AF20038113}"/>
              </a:ext>
            </a:extLst>
          </p:cNvPr>
          <p:cNvSpPr txBox="1"/>
          <p:nvPr/>
        </p:nvSpPr>
        <p:spPr>
          <a:xfrm>
            <a:off x="3805083" y="2477728"/>
            <a:ext cx="458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INTRODUCCIÓN</a:t>
            </a:r>
            <a:endParaRPr lang="es-ES" sz="3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6C0E24-14F0-5484-508C-F5073D58B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83" y="1668026"/>
            <a:ext cx="6738741" cy="52810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1CFAB3-9E62-BF04-77A0-DBA8DB834E86}"/>
              </a:ext>
            </a:extLst>
          </p:cNvPr>
          <p:cNvSpPr txBox="1"/>
          <p:nvPr/>
        </p:nvSpPr>
        <p:spPr>
          <a:xfrm>
            <a:off x="4601498" y="609600"/>
            <a:ext cx="1809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>
                <a:latin typeface="Verdana" panose="020B0604030504040204" pitchFamily="34" charset="0"/>
                <a:ea typeface="Verdana" panose="020B0604030504040204" pitchFamily="34" charset="0"/>
              </a:rPr>
              <a:t>SÍ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17D858-A4DB-8D16-49DC-E1A4F7179ADB}"/>
              </a:ext>
            </a:extLst>
          </p:cNvPr>
          <p:cNvSpPr txBox="1"/>
          <p:nvPr/>
        </p:nvSpPr>
        <p:spPr>
          <a:xfrm>
            <a:off x="3946473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354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21CB4653-4CD4-CFEF-1C67-A086AB87ECA9}"/>
              </a:ext>
            </a:extLst>
          </p:cNvPr>
          <p:cNvSpPr/>
          <p:nvPr/>
        </p:nvSpPr>
        <p:spPr>
          <a:xfrm>
            <a:off x="1740309" y="353962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5242232 w 8986683"/>
              <a:gd name="connsiteY2" fmla="*/ 0 h 2153265"/>
              <a:gd name="connsiteX3" fmla="*/ 5242232 w 8986683"/>
              <a:gd name="connsiteY3" fmla="*/ 0 h 2153265"/>
              <a:gd name="connsiteX4" fmla="*/ 7488903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7488903 w 8986683"/>
              <a:gd name="connsiteY12" fmla="*/ 2153265 h 2153265"/>
              <a:gd name="connsiteX13" fmla="*/ 7637962 w 8986683"/>
              <a:gd name="connsiteY13" fmla="*/ 2953418 h 2153265"/>
              <a:gd name="connsiteX14" fmla="*/ 5242232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2109250" y="160942"/>
                  <a:pt x="4509895" y="155406"/>
                  <a:pt x="5242232" y="0"/>
                </a:cubicBezTo>
                <a:lnTo>
                  <a:pt x="5242232" y="0"/>
                </a:lnTo>
                <a:cubicBezTo>
                  <a:pt x="6316613" y="143479"/>
                  <a:pt x="7251082" y="81161"/>
                  <a:pt x="7488903" y="0"/>
                </a:cubicBezTo>
                <a:cubicBezTo>
                  <a:pt x="7886287" y="102317"/>
                  <a:pt x="8107245" y="31356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8454059" y="2229719"/>
                  <a:pt x="7787553" y="2171410"/>
                  <a:pt x="7488903" y="2153265"/>
                </a:cubicBezTo>
                <a:cubicBezTo>
                  <a:pt x="7535745" y="2328011"/>
                  <a:pt x="7622414" y="2660970"/>
                  <a:pt x="7637962" y="2953418"/>
                </a:cubicBezTo>
                <a:cubicBezTo>
                  <a:pt x="7158957" y="2934894"/>
                  <a:pt x="6217320" y="2614320"/>
                  <a:pt x="5242232" y="2153265"/>
                </a:cubicBezTo>
                <a:cubicBezTo>
                  <a:pt x="3574960" y="2154134"/>
                  <a:pt x="2504331" y="2255825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1052443" y="157056"/>
                  <a:pt x="3915954" y="-26874"/>
                  <a:pt x="5242232" y="0"/>
                </a:cubicBezTo>
                <a:lnTo>
                  <a:pt x="5242232" y="0"/>
                </a:lnTo>
                <a:cubicBezTo>
                  <a:pt x="5635165" y="-29929"/>
                  <a:pt x="7182643" y="-87481"/>
                  <a:pt x="7488903" y="0"/>
                </a:cubicBezTo>
                <a:cubicBezTo>
                  <a:pt x="7689058" y="-60157"/>
                  <a:pt x="8236159" y="-60922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87912" y="2193995"/>
                  <a:pt x="8049463" y="2152570"/>
                  <a:pt x="7488903" y="2153265"/>
                </a:cubicBezTo>
                <a:cubicBezTo>
                  <a:pt x="7566032" y="2461249"/>
                  <a:pt x="7576845" y="2784840"/>
                  <a:pt x="7637962" y="2953418"/>
                </a:cubicBezTo>
                <a:cubicBezTo>
                  <a:pt x="6746059" y="2487764"/>
                  <a:pt x="6195791" y="2575512"/>
                  <a:pt x="5242232" y="2153265"/>
                </a:cubicBezTo>
                <a:cubicBezTo>
                  <a:pt x="3059918" y="2129658"/>
                  <a:pt x="2347020" y="2292620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34992"/>
                      <a:gd name="adj2" fmla="val 87160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PARA TERMINAR, PODRÍAS MOSTRAR UN MAPA CON LOS DEPÓSITOS Y HACER VISIBLE CUÁLES HAN RECIBIDO MÁS VEHÍCULOS.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13A3E0-92C6-3671-7836-132B40663A3D}"/>
              </a:ext>
            </a:extLst>
          </p:cNvPr>
          <p:cNvSpPr txBox="1"/>
          <p:nvPr/>
        </p:nvSpPr>
        <p:spPr>
          <a:xfrm>
            <a:off x="6096000" y="653845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2E15DB-0EFB-221D-E6C8-9ACD5643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00" y="2990126"/>
            <a:ext cx="3996800" cy="40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4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713B95F-875A-A587-4E2F-430A0A2C3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 t="18495" r="6558" b="18853"/>
          <a:stretch/>
        </p:blipFill>
        <p:spPr>
          <a:xfrm>
            <a:off x="1219199" y="0"/>
            <a:ext cx="9507794" cy="686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8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21D2260-EBCD-95BD-E2C5-0E0E223D4C9C}"/>
              </a:ext>
            </a:extLst>
          </p:cNvPr>
          <p:cNvSpPr/>
          <p:nvPr/>
        </p:nvSpPr>
        <p:spPr>
          <a:xfrm>
            <a:off x="2674374" y="294968"/>
            <a:ext cx="7531510" cy="5810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865FD3-F03E-6B7B-92EF-3772FEB08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"/>
          <a:stretch/>
        </p:blipFill>
        <p:spPr>
          <a:xfrm>
            <a:off x="3209885" y="570271"/>
            <a:ext cx="4842733" cy="62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442D2BE-51D1-B714-E739-39985318E4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11" y="3082566"/>
            <a:ext cx="4047150" cy="411956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DDF2870-DA63-9CD7-D493-4A6997A6EEDE}"/>
              </a:ext>
            </a:extLst>
          </p:cNvPr>
          <p:cNvSpPr txBox="1"/>
          <p:nvPr/>
        </p:nvSpPr>
        <p:spPr>
          <a:xfrm>
            <a:off x="6050578" y="6648065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5D112B-AF35-5ACA-19ED-22AB40A25FF5}"/>
              </a:ext>
            </a:extLst>
          </p:cNvPr>
          <p:cNvSpPr txBox="1"/>
          <p:nvPr/>
        </p:nvSpPr>
        <p:spPr>
          <a:xfrm>
            <a:off x="568400" y="683738"/>
            <a:ext cx="7474387" cy="4247317"/>
          </a:xfrm>
          <a:custGeom>
            <a:avLst/>
            <a:gdLst>
              <a:gd name="connsiteX0" fmla="*/ 0 w 7474387"/>
              <a:gd name="connsiteY0" fmla="*/ 0 h 4247317"/>
              <a:gd name="connsiteX1" fmla="*/ 500209 w 7474387"/>
              <a:gd name="connsiteY1" fmla="*/ 0 h 4247317"/>
              <a:gd name="connsiteX2" fmla="*/ 850930 w 7474387"/>
              <a:gd name="connsiteY2" fmla="*/ 0 h 4247317"/>
              <a:gd name="connsiteX3" fmla="*/ 1575371 w 7474387"/>
              <a:gd name="connsiteY3" fmla="*/ 0 h 4247317"/>
              <a:gd name="connsiteX4" fmla="*/ 2075580 w 7474387"/>
              <a:gd name="connsiteY4" fmla="*/ 0 h 4247317"/>
              <a:gd name="connsiteX5" fmla="*/ 2575789 w 7474387"/>
              <a:gd name="connsiteY5" fmla="*/ 0 h 4247317"/>
              <a:gd name="connsiteX6" fmla="*/ 3300229 w 7474387"/>
              <a:gd name="connsiteY6" fmla="*/ 0 h 4247317"/>
              <a:gd name="connsiteX7" fmla="*/ 3725694 w 7474387"/>
              <a:gd name="connsiteY7" fmla="*/ 0 h 4247317"/>
              <a:gd name="connsiteX8" fmla="*/ 4450135 w 7474387"/>
              <a:gd name="connsiteY8" fmla="*/ 0 h 4247317"/>
              <a:gd name="connsiteX9" fmla="*/ 5174576 w 7474387"/>
              <a:gd name="connsiteY9" fmla="*/ 0 h 4247317"/>
              <a:gd name="connsiteX10" fmla="*/ 5749528 w 7474387"/>
              <a:gd name="connsiteY10" fmla="*/ 0 h 4247317"/>
              <a:gd name="connsiteX11" fmla="*/ 6473969 w 7474387"/>
              <a:gd name="connsiteY11" fmla="*/ 0 h 4247317"/>
              <a:gd name="connsiteX12" fmla="*/ 6974178 w 7474387"/>
              <a:gd name="connsiteY12" fmla="*/ 0 h 4247317"/>
              <a:gd name="connsiteX13" fmla="*/ 7474387 w 7474387"/>
              <a:gd name="connsiteY13" fmla="*/ 0 h 4247317"/>
              <a:gd name="connsiteX14" fmla="*/ 7474387 w 7474387"/>
              <a:gd name="connsiteY14" fmla="*/ 573388 h 4247317"/>
              <a:gd name="connsiteX15" fmla="*/ 7474387 w 7474387"/>
              <a:gd name="connsiteY15" fmla="*/ 1104302 h 4247317"/>
              <a:gd name="connsiteX16" fmla="*/ 7474387 w 7474387"/>
              <a:gd name="connsiteY16" fmla="*/ 1635217 h 4247317"/>
              <a:gd name="connsiteX17" fmla="*/ 7474387 w 7474387"/>
              <a:gd name="connsiteY17" fmla="*/ 2208605 h 4247317"/>
              <a:gd name="connsiteX18" fmla="*/ 7474387 w 7474387"/>
              <a:gd name="connsiteY18" fmla="*/ 2781993 h 4247317"/>
              <a:gd name="connsiteX19" fmla="*/ 7474387 w 7474387"/>
              <a:gd name="connsiteY19" fmla="*/ 3355380 h 4247317"/>
              <a:gd name="connsiteX20" fmla="*/ 7474387 w 7474387"/>
              <a:gd name="connsiteY20" fmla="*/ 3758876 h 4247317"/>
              <a:gd name="connsiteX21" fmla="*/ 7474387 w 7474387"/>
              <a:gd name="connsiteY21" fmla="*/ 4247317 h 4247317"/>
              <a:gd name="connsiteX22" fmla="*/ 6824690 w 7474387"/>
              <a:gd name="connsiteY22" fmla="*/ 4247317 h 4247317"/>
              <a:gd name="connsiteX23" fmla="*/ 6399225 w 7474387"/>
              <a:gd name="connsiteY23" fmla="*/ 4247317 h 4247317"/>
              <a:gd name="connsiteX24" fmla="*/ 5824272 w 7474387"/>
              <a:gd name="connsiteY24" fmla="*/ 4247317 h 4247317"/>
              <a:gd name="connsiteX25" fmla="*/ 5473551 w 7474387"/>
              <a:gd name="connsiteY25" fmla="*/ 4247317 h 4247317"/>
              <a:gd name="connsiteX26" fmla="*/ 5122830 w 7474387"/>
              <a:gd name="connsiteY26" fmla="*/ 4247317 h 4247317"/>
              <a:gd name="connsiteX27" fmla="*/ 4547877 w 7474387"/>
              <a:gd name="connsiteY27" fmla="*/ 4247317 h 4247317"/>
              <a:gd name="connsiteX28" fmla="*/ 4122412 w 7474387"/>
              <a:gd name="connsiteY28" fmla="*/ 4247317 h 4247317"/>
              <a:gd name="connsiteX29" fmla="*/ 3472715 w 7474387"/>
              <a:gd name="connsiteY29" fmla="*/ 4247317 h 4247317"/>
              <a:gd name="connsiteX30" fmla="*/ 3047250 w 7474387"/>
              <a:gd name="connsiteY30" fmla="*/ 4247317 h 4247317"/>
              <a:gd name="connsiteX31" fmla="*/ 2397553 w 7474387"/>
              <a:gd name="connsiteY31" fmla="*/ 4247317 h 4247317"/>
              <a:gd name="connsiteX32" fmla="*/ 2046832 w 7474387"/>
              <a:gd name="connsiteY32" fmla="*/ 4247317 h 4247317"/>
              <a:gd name="connsiteX33" fmla="*/ 1397135 w 7474387"/>
              <a:gd name="connsiteY33" fmla="*/ 4247317 h 4247317"/>
              <a:gd name="connsiteX34" fmla="*/ 971670 w 7474387"/>
              <a:gd name="connsiteY34" fmla="*/ 4247317 h 4247317"/>
              <a:gd name="connsiteX35" fmla="*/ 620949 w 7474387"/>
              <a:gd name="connsiteY35" fmla="*/ 4247317 h 4247317"/>
              <a:gd name="connsiteX36" fmla="*/ 0 w 7474387"/>
              <a:gd name="connsiteY36" fmla="*/ 4247317 h 4247317"/>
              <a:gd name="connsiteX37" fmla="*/ 0 w 7474387"/>
              <a:gd name="connsiteY37" fmla="*/ 3673929 h 4247317"/>
              <a:gd name="connsiteX38" fmla="*/ 0 w 7474387"/>
              <a:gd name="connsiteY38" fmla="*/ 3227961 h 4247317"/>
              <a:gd name="connsiteX39" fmla="*/ 0 w 7474387"/>
              <a:gd name="connsiteY39" fmla="*/ 2824466 h 4247317"/>
              <a:gd name="connsiteX40" fmla="*/ 0 w 7474387"/>
              <a:gd name="connsiteY40" fmla="*/ 2420971 h 4247317"/>
              <a:gd name="connsiteX41" fmla="*/ 0 w 7474387"/>
              <a:gd name="connsiteY41" fmla="*/ 1847583 h 4247317"/>
              <a:gd name="connsiteX42" fmla="*/ 0 w 7474387"/>
              <a:gd name="connsiteY42" fmla="*/ 1444088 h 4247317"/>
              <a:gd name="connsiteX43" fmla="*/ 0 w 7474387"/>
              <a:gd name="connsiteY43" fmla="*/ 913173 h 4247317"/>
              <a:gd name="connsiteX44" fmla="*/ 0 w 7474387"/>
              <a:gd name="connsiteY44" fmla="*/ 467205 h 4247317"/>
              <a:gd name="connsiteX45" fmla="*/ 0 w 7474387"/>
              <a:gd name="connsiteY45" fmla="*/ 0 h 424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474387" h="4247317" extrusionOk="0">
                <a:moveTo>
                  <a:pt x="0" y="0"/>
                </a:moveTo>
                <a:cubicBezTo>
                  <a:pt x="219085" y="-28734"/>
                  <a:pt x="309176" y="19228"/>
                  <a:pt x="500209" y="0"/>
                </a:cubicBezTo>
                <a:cubicBezTo>
                  <a:pt x="691242" y="-19228"/>
                  <a:pt x="723629" y="32930"/>
                  <a:pt x="850930" y="0"/>
                </a:cubicBezTo>
                <a:cubicBezTo>
                  <a:pt x="978231" y="-32930"/>
                  <a:pt x="1250119" y="56029"/>
                  <a:pt x="1575371" y="0"/>
                </a:cubicBezTo>
                <a:cubicBezTo>
                  <a:pt x="1900623" y="-56029"/>
                  <a:pt x="1849059" y="5349"/>
                  <a:pt x="2075580" y="0"/>
                </a:cubicBezTo>
                <a:cubicBezTo>
                  <a:pt x="2302101" y="-5349"/>
                  <a:pt x="2369662" y="49686"/>
                  <a:pt x="2575789" y="0"/>
                </a:cubicBezTo>
                <a:cubicBezTo>
                  <a:pt x="2781916" y="-49686"/>
                  <a:pt x="3144508" y="6218"/>
                  <a:pt x="3300229" y="0"/>
                </a:cubicBezTo>
                <a:cubicBezTo>
                  <a:pt x="3455950" y="-6218"/>
                  <a:pt x="3631098" y="24799"/>
                  <a:pt x="3725694" y="0"/>
                </a:cubicBezTo>
                <a:cubicBezTo>
                  <a:pt x="3820291" y="-24799"/>
                  <a:pt x="4219918" y="70941"/>
                  <a:pt x="4450135" y="0"/>
                </a:cubicBezTo>
                <a:cubicBezTo>
                  <a:pt x="4680352" y="-70941"/>
                  <a:pt x="4839436" y="63461"/>
                  <a:pt x="5174576" y="0"/>
                </a:cubicBezTo>
                <a:cubicBezTo>
                  <a:pt x="5509716" y="-63461"/>
                  <a:pt x="5555081" y="54837"/>
                  <a:pt x="5749528" y="0"/>
                </a:cubicBezTo>
                <a:cubicBezTo>
                  <a:pt x="5943975" y="-54837"/>
                  <a:pt x="6251945" y="47785"/>
                  <a:pt x="6473969" y="0"/>
                </a:cubicBezTo>
                <a:cubicBezTo>
                  <a:pt x="6695993" y="-47785"/>
                  <a:pt x="6805134" y="45453"/>
                  <a:pt x="6974178" y="0"/>
                </a:cubicBezTo>
                <a:cubicBezTo>
                  <a:pt x="7143222" y="-45453"/>
                  <a:pt x="7283339" y="24612"/>
                  <a:pt x="7474387" y="0"/>
                </a:cubicBezTo>
                <a:cubicBezTo>
                  <a:pt x="7507030" y="284348"/>
                  <a:pt x="7423439" y="335214"/>
                  <a:pt x="7474387" y="573388"/>
                </a:cubicBezTo>
                <a:cubicBezTo>
                  <a:pt x="7525335" y="811562"/>
                  <a:pt x="7452019" y="861238"/>
                  <a:pt x="7474387" y="1104302"/>
                </a:cubicBezTo>
                <a:cubicBezTo>
                  <a:pt x="7496755" y="1347366"/>
                  <a:pt x="7445250" y="1411826"/>
                  <a:pt x="7474387" y="1635217"/>
                </a:cubicBezTo>
                <a:cubicBezTo>
                  <a:pt x="7503524" y="1858609"/>
                  <a:pt x="7432585" y="1986726"/>
                  <a:pt x="7474387" y="2208605"/>
                </a:cubicBezTo>
                <a:cubicBezTo>
                  <a:pt x="7516189" y="2430484"/>
                  <a:pt x="7428165" y="2629272"/>
                  <a:pt x="7474387" y="2781993"/>
                </a:cubicBezTo>
                <a:cubicBezTo>
                  <a:pt x="7520609" y="2934714"/>
                  <a:pt x="7468027" y="3163740"/>
                  <a:pt x="7474387" y="3355380"/>
                </a:cubicBezTo>
                <a:cubicBezTo>
                  <a:pt x="7480747" y="3547020"/>
                  <a:pt x="7469102" y="3579762"/>
                  <a:pt x="7474387" y="3758876"/>
                </a:cubicBezTo>
                <a:cubicBezTo>
                  <a:pt x="7479672" y="3937990"/>
                  <a:pt x="7444174" y="4043770"/>
                  <a:pt x="7474387" y="4247317"/>
                </a:cubicBezTo>
                <a:cubicBezTo>
                  <a:pt x="7291483" y="4292938"/>
                  <a:pt x="7022067" y="4201724"/>
                  <a:pt x="6824690" y="4247317"/>
                </a:cubicBezTo>
                <a:cubicBezTo>
                  <a:pt x="6627313" y="4292910"/>
                  <a:pt x="6536612" y="4245840"/>
                  <a:pt x="6399225" y="4247317"/>
                </a:cubicBezTo>
                <a:cubicBezTo>
                  <a:pt x="6261839" y="4248794"/>
                  <a:pt x="6044956" y="4188654"/>
                  <a:pt x="5824272" y="4247317"/>
                </a:cubicBezTo>
                <a:cubicBezTo>
                  <a:pt x="5603588" y="4305980"/>
                  <a:pt x="5626817" y="4215331"/>
                  <a:pt x="5473551" y="4247317"/>
                </a:cubicBezTo>
                <a:cubicBezTo>
                  <a:pt x="5320285" y="4279303"/>
                  <a:pt x="5235016" y="4227961"/>
                  <a:pt x="5122830" y="4247317"/>
                </a:cubicBezTo>
                <a:cubicBezTo>
                  <a:pt x="5010644" y="4266673"/>
                  <a:pt x="4735358" y="4237765"/>
                  <a:pt x="4547877" y="4247317"/>
                </a:cubicBezTo>
                <a:cubicBezTo>
                  <a:pt x="4360396" y="4256869"/>
                  <a:pt x="4303488" y="4226971"/>
                  <a:pt x="4122412" y="4247317"/>
                </a:cubicBezTo>
                <a:cubicBezTo>
                  <a:pt x="3941337" y="4267663"/>
                  <a:pt x="3702992" y="4171734"/>
                  <a:pt x="3472715" y="4247317"/>
                </a:cubicBezTo>
                <a:cubicBezTo>
                  <a:pt x="3242438" y="4322900"/>
                  <a:pt x="3255568" y="4201225"/>
                  <a:pt x="3047250" y="4247317"/>
                </a:cubicBezTo>
                <a:cubicBezTo>
                  <a:pt x="2838933" y="4293409"/>
                  <a:pt x="2537510" y="4197792"/>
                  <a:pt x="2397553" y="4247317"/>
                </a:cubicBezTo>
                <a:cubicBezTo>
                  <a:pt x="2257596" y="4296842"/>
                  <a:pt x="2191796" y="4244193"/>
                  <a:pt x="2046832" y="4247317"/>
                </a:cubicBezTo>
                <a:cubicBezTo>
                  <a:pt x="1901868" y="4250441"/>
                  <a:pt x="1567422" y="4191637"/>
                  <a:pt x="1397135" y="4247317"/>
                </a:cubicBezTo>
                <a:cubicBezTo>
                  <a:pt x="1226848" y="4302997"/>
                  <a:pt x="1056935" y="4213538"/>
                  <a:pt x="971670" y="4247317"/>
                </a:cubicBezTo>
                <a:cubicBezTo>
                  <a:pt x="886406" y="4281096"/>
                  <a:pt x="704114" y="4239591"/>
                  <a:pt x="620949" y="4247317"/>
                </a:cubicBezTo>
                <a:cubicBezTo>
                  <a:pt x="537784" y="4255043"/>
                  <a:pt x="230097" y="4234980"/>
                  <a:pt x="0" y="4247317"/>
                </a:cubicBezTo>
                <a:cubicBezTo>
                  <a:pt x="-66613" y="4048423"/>
                  <a:pt x="9828" y="3905674"/>
                  <a:pt x="0" y="3673929"/>
                </a:cubicBezTo>
                <a:cubicBezTo>
                  <a:pt x="-9828" y="3442184"/>
                  <a:pt x="45609" y="3431048"/>
                  <a:pt x="0" y="3227961"/>
                </a:cubicBezTo>
                <a:cubicBezTo>
                  <a:pt x="-45609" y="3024874"/>
                  <a:pt x="5503" y="3010821"/>
                  <a:pt x="0" y="2824466"/>
                </a:cubicBezTo>
                <a:cubicBezTo>
                  <a:pt x="-5503" y="2638111"/>
                  <a:pt x="9612" y="2603448"/>
                  <a:pt x="0" y="2420971"/>
                </a:cubicBezTo>
                <a:cubicBezTo>
                  <a:pt x="-9612" y="2238494"/>
                  <a:pt x="19343" y="2119310"/>
                  <a:pt x="0" y="1847583"/>
                </a:cubicBezTo>
                <a:cubicBezTo>
                  <a:pt x="-19343" y="1575856"/>
                  <a:pt x="13608" y="1609123"/>
                  <a:pt x="0" y="1444088"/>
                </a:cubicBezTo>
                <a:cubicBezTo>
                  <a:pt x="-13608" y="1279054"/>
                  <a:pt x="53392" y="1051360"/>
                  <a:pt x="0" y="913173"/>
                </a:cubicBezTo>
                <a:cubicBezTo>
                  <a:pt x="-53392" y="774987"/>
                  <a:pt x="29781" y="675527"/>
                  <a:pt x="0" y="467205"/>
                </a:cubicBezTo>
                <a:cubicBezTo>
                  <a:pt x="-29781" y="258883"/>
                  <a:pt x="4745" y="18599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S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¿Cuántos vehículos retiró la EMT entre 2016 y 2023?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Retiró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nada menos que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316776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, o sea…más de 108 al día.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Unos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39597.125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vehículos de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media al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año.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¡OJO! ¡NO SIEMPRE IGUAL!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…EN  2017  fueron 44113 vehículos y 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en 2020 solo 32714 vamos, una diferencia de 11399 vehículos</a:t>
            </a:r>
          </a:p>
          <a:p>
            <a:endParaRPr lang="es-E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¿Todos los vehículos retirados salieron del deposito?</a:t>
            </a: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NO,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a finales de 2023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aún quedaban 3840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(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1.212%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 vehículos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En los depósitos.</a:t>
            </a:r>
          </a:p>
          <a:p>
            <a:endParaRPr lang="es-E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Y DIME, ¿HABÍA COCHES ANTERIORES A 2016?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Si, unos 1802 vehículos que salieron entre 2016 y 2023 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habían entrado antes.</a:t>
            </a:r>
          </a:p>
          <a:p>
            <a:endParaRPr lang="es-ES" dirty="0"/>
          </a:p>
        </p:txBody>
      </p:sp>
      <p:sp>
        <p:nvSpPr>
          <p:cNvPr id="16" name="Bocadillo: rectángulo con esquinas redondeadas 15">
            <a:extLst>
              <a:ext uri="{FF2B5EF4-FFF2-40B4-BE49-F238E27FC236}">
                <a16:creationId xmlns:a16="http://schemas.microsoft.com/office/drawing/2014/main" id="{7E2E7CBA-DE59-8230-1793-55524F5A8D8C}"/>
              </a:ext>
            </a:extLst>
          </p:cNvPr>
          <p:cNvSpPr/>
          <p:nvPr/>
        </p:nvSpPr>
        <p:spPr>
          <a:xfrm>
            <a:off x="8534400" y="1592826"/>
            <a:ext cx="3254477" cy="1347019"/>
          </a:xfrm>
          <a:custGeom>
            <a:avLst/>
            <a:gdLst>
              <a:gd name="connsiteX0" fmla="*/ 0 w 3254477"/>
              <a:gd name="connsiteY0" fmla="*/ 224508 h 1347019"/>
              <a:gd name="connsiteX1" fmla="*/ 224508 w 3254477"/>
              <a:gd name="connsiteY1" fmla="*/ 0 h 1347019"/>
              <a:gd name="connsiteX2" fmla="*/ 542413 w 3254477"/>
              <a:gd name="connsiteY2" fmla="*/ 0 h 1347019"/>
              <a:gd name="connsiteX3" fmla="*/ 542413 w 3254477"/>
              <a:gd name="connsiteY3" fmla="*/ 0 h 1347019"/>
              <a:gd name="connsiteX4" fmla="*/ 1356032 w 3254477"/>
              <a:gd name="connsiteY4" fmla="*/ 0 h 1347019"/>
              <a:gd name="connsiteX5" fmla="*/ 3029969 w 3254477"/>
              <a:gd name="connsiteY5" fmla="*/ 0 h 1347019"/>
              <a:gd name="connsiteX6" fmla="*/ 3254477 w 3254477"/>
              <a:gd name="connsiteY6" fmla="*/ 224508 h 1347019"/>
              <a:gd name="connsiteX7" fmla="*/ 3254477 w 3254477"/>
              <a:gd name="connsiteY7" fmla="*/ 785761 h 1347019"/>
              <a:gd name="connsiteX8" fmla="*/ 3254477 w 3254477"/>
              <a:gd name="connsiteY8" fmla="*/ 785761 h 1347019"/>
              <a:gd name="connsiteX9" fmla="*/ 3254477 w 3254477"/>
              <a:gd name="connsiteY9" fmla="*/ 1122516 h 1347019"/>
              <a:gd name="connsiteX10" fmla="*/ 3254477 w 3254477"/>
              <a:gd name="connsiteY10" fmla="*/ 1122511 h 1347019"/>
              <a:gd name="connsiteX11" fmla="*/ 3029969 w 3254477"/>
              <a:gd name="connsiteY11" fmla="*/ 1347019 h 1347019"/>
              <a:gd name="connsiteX12" fmla="*/ 1356032 w 3254477"/>
              <a:gd name="connsiteY12" fmla="*/ 1347019 h 1347019"/>
              <a:gd name="connsiteX13" fmla="*/ 1119312 w 3254477"/>
              <a:gd name="connsiteY13" fmla="*/ 2021997 h 1347019"/>
              <a:gd name="connsiteX14" fmla="*/ 542413 w 3254477"/>
              <a:gd name="connsiteY14" fmla="*/ 1347019 h 1347019"/>
              <a:gd name="connsiteX15" fmla="*/ 224508 w 3254477"/>
              <a:gd name="connsiteY15" fmla="*/ 1347019 h 1347019"/>
              <a:gd name="connsiteX16" fmla="*/ 0 w 3254477"/>
              <a:gd name="connsiteY16" fmla="*/ 1122511 h 1347019"/>
              <a:gd name="connsiteX17" fmla="*/ 0 w 3254477"/>
              <a:gd name="connsiteY17" fmla="*/ 1122516 h 1347019"/>
              <a:gd name="connsiteX18" fmla="*/ 0 w 3254477"/>
              <a:gd name="connsiteY18" fmla="*/ 785761 h 1347019"/>
              <a:gd name="connsiteX19" fmla="*/ 0 w 3254477"/>
              <a:gd name="connsiteY19" fmla="*/ 785761 h 1347019"/>
              <a:gd name="connsiteX20" fmla="*/ 0 w 3254477"/>
              <a:gd name="connsiteY20" fmla="*/ 224508 h 134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54477" h="1347019" fill="none" extrusionOk="0">
                <a:moveTo>
                  <a:pt x="0" y="224508"/>
                </a:moveTo>
                <a:cubicBezTo>
                  <a:pt x="13307" y="107718"/>
                  <a:pt x="95678" y="1946"/>
                  <a:pt x="224508" y="0"/>
                </a:cubicBezTo>
                <a:cubicBezTo>
                  <a:pt x="299138" y="-6868"/>
                  <a:pt x="429020" y="13123"/>
                  <a:pt x="542413" y="0"/>
                </a:cubicBezTo>
                <a:lnTo>
                  <a:pt x="542413" y="0"/>
                </a:lnTo>
                <a:cubicBezTo>
                  <a:pt x="787513" y="13527"/>
                  <a:pt x="992715" y="50366"/>
                  <a:pt x="1356032" y="0"/>
                </a:cubicBezTo>
                <a:cubicBezTo>
                  <a:pt x="1906065" y="145089"/>
                  <a:pt x="2516058" y="36611"/>
                  <a:pt x="3029969" y="0"/>
                </a:cubicBezTo>
                <a:cubicBezTo>
                  <a:pt x="3163023" y="14439"/>
                  <a:pt x="3232080" y="103648"/>
                  <a:pt x="3254477" y="224508"/>
                </a:cubicBezTo>
                <a:cubicBezTo>
                  <a:pt x="3290391" y="457181"/>
                  <a:pt x="3209184" y="725245"/>
                  <a:pt x="3254477" y="785761"/>
                </a:cubicBezTo>
                <a:lnTo>
                  <a:pt x="3254477" y="785761"/>
                </a:lnTo>
                <a:cubicBezTo>
                  <a:pt x="3264899" y="842134"/>
                  <a:pt x="3272490" y="1025356"/>
                  <a:pt x="3254477" y="1122516"/>
                </a:cubicBezTo>
                <a:lnTo>
                  <a:pt x="3254477" y="1122511"/>
                </a:lnTo>
                <a:cubicBezTo>
                  <a:pt x="3244528" y="1234043"/>
                  <a:pt x="3152260" y="1352558"/>
                  <a:pt x="3029969" y="1347019"/>
                </a:cubicBezTo>
                <a:cubicBezTo>
                  <a:pt x="2209295" y="1441988"/>
                  <a:pt x="1728653" y="1227839"/>
                  <a:pt x="1356032" y="1347019"/>
                </a:cubicBezTo>
                <a:cubicBezTo>
                  <a:pt x="1300835" y="1433115"/>
                  <a:pt x="1254469" y="1779703"/>
                  <a:pt x="1119312" y="2021997"/>
                </a:cubicBezTo>
                <a:cubicBezTo>
                  <a:pt x="1038329" y="1961419"/>
                  <a:pt x="612828" y="1443045"/>
                  <a:pt x="542413" y="1347019"/>
                </a:cubicBezTo>
                <a:cubicBezTo>
                  <a:pt x="441485" y="1348919"/>
                  <a:pt x="296708" y="1322956"/>
                  <a:pt x="224508" y="1347019"/>
                </a:cubicBezTo>
                <a:cubicBezTo>
                  <a:pt x="98874" y="1370053"/>
                  <a:pt x="-12374" y="1259821"/>
                  <a:pt x="0" y="1122511"/>
                </a:cubicBezTo>
                <a:lnTo>
                  <a:pt x="0" y="1122516"/>
                </a:lnTo>
                <a:cubicBezTo>
                  <a:pt x="-18076" y="1014818"/>
                  <a:pt x="-510" y="909786"/>
                  <a:pt x="0" y="785761"/>
                </a:cubicBezTo>
                <a:lnTo>
                  <a:pt x="0" y="785761"/>
                </a:lnTo>
                <a:cubicBezTo>
                  <a:pt x="3467" y="695948"/>
                  <a:pt x="14285" y="452210"/>
                  <a:pt x="0" y="224508"/>
                </a:cubicBezTo>
                <a:close/>
              </a:path>
              <a:path w="3254477" h="1347019" stroke="0" extrusionOk="0">
                <a:moveTo>
                  <a:pt x="0" y="224508"/>
                </a:moveTo>
                <a:cubicBezTo>
                  <a:pt x="-11177" y="119629"/>
                  <a:pt x="102961" y="-1653"/>
                  <a:pt x="224508" y="0"/>
                </a:cubicBezTo>
                <a:cubicBezTo>
                  <a:pt x="265472" y="-10864"/>
                  <a:pt x="442923" y="22247"/>
                  <a:pt x="542413" y="0"/>
                </a:cubicBezTo>
                <a:lnTo>
                  <a:pt x="542413" y="0"/>
                </a:lnTo>
                <a:cubicBezTo>
                  <a:pt x="744504" y="-42906"/>
                  <a:pt x="1248662" y="-59184"/>
                  <a:pt x="1356032" y="0"/>
                </a:cubicBezTo>
                <a:cubicBezTo>
                  <a:pt x="1886361" y="66488"/>
                  <a:pt x="2360316" y="-14618"/>
                  <a:pt x="3029969" y="0"/>
                </a:cubicBezTo>
                <a:cubicBezTo>
                  <a:pt x="3144353" y="-22647"/>
                  <a:pt x="3257881" y="97877"/>
                  <a:pt x="3254477" y="224508"/>
                </a:cubicBezTo>
                <a:cubicBezTo>
                  <a:pt x="3237951" y="403992"/>
                  <a:pt x="3226622" y="515736"/>
                  <a:pt x="3254477" y="785761"/>
                </a:cubicBezTo>
                <a:lnTo>
                  <a:pt x="3254477" y="785761"/>
                </a:lnTo>
                <a:cubicBezTo>
                  <a:pt x="3234560" y="920405"/>
                  <a:pt x="3242930" y="1004208"/>
                  <a:pt x="3254477" y="1122516"/>
                </a:cubicBezTo>
                <a:lnTo>
                  <a:pt x="3254477" y="1122511"/>
                </a:lnTo>
                <a:cubicBezTo>
                  <a:pt x="3275845" y="1244172"/>
                  <a:pt x="3145980" y="1349331"/>
                  <a:pt x="3029969" y="1347019"/>
                </a:cubicBezTo>
                <a:cubicBezTo>
                  <a:pt x="2221935" y="1457191"/>
                  <a:pt x="2128708" y="1457316"/>
                  <a:pt x="1356032" y="1347019"/>
                </a:cubicBezTo>
                <a:cubicBezTo>
                  <a:pt x="1342181" y="1478247"/>
                  <a:pt x="1162983" y="1861379"/>
                  <a:pt x="1119312" y="2021997"/>
                </a:cubicBezTo>
                <a:cubicBezTo>
                  <a:pt x="1078310" y="1921444"/>
                  <a:pt x="887017" y="1628890"/>
                  <a:pt x="542413" y="1347019"/>
                </a:cubicBezTo>
                <a:cubicBezTo>
                  <a:pt x="388663" y="1330449"/>
                  <a:pt x="312671" y="1354610"/>
                  <a:pt x="224508" y="1347019"/>
                </a:cubicBezTo>
                <a:cubicBezTo>
                  <a:pt x="93481" y="1348584"/>
                  <a:pt x="8359" y="1239969"/>
                  <a:pt x="0" y="1122511"/>
                </a:cubicBezTo>
                <a:lnTo>
                  <a:pt x="0" y="1122516"/>
                </a:lnTo>
                <a:cubicBezTo>
                  <a:pt x="6274" y="1001038"/>
                  <a:pt x="24110" y="868896"/>
                  <a:pt x="0" y="785761"/>
                </a:cubicBezTo>
                <a:lnTo>
                  <a:pt x="0" y="785761"/>
                </a:lnTo>
                <a:cubicBezTo>
                  <a:pt x="-28417" y="626210"/>
                  <a:pt x="-18121" y="447921"/>
                  <a:pt x="0" y="224508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15607"/>
                      <a:gd name="adj2" fmla="val 100109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PEPE, HAY MUCHA LETRA AHÍ, EXPLICALO Y PON ALGUNA FIGURA</a:t>
            </a:r>
          </a:p>
        </p:txBody>
      </p:sp>
    </p:spTree>
    <p:extLst>
      <p:ext uri="{BB962C8B-B14F-4D97-AF65-F5344CB8AC3E}">
        <p14:creationId xmlns:p14="http://schemas.microsoft.com/office/powerpoint/2010/main" val="231230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3DDF2870-DA63-9CD7-D493-4A6997A6EEDE}"/>
              </a:ext>
            </a:extLst>
          </p:cNvPr>
          <p:cNvSpPr txBox="1"/>
          <p:nvPr/>
        </p:nvSpPr>
        <p:spPr>
          <a:xfrm>
            <a:off x="8253004" y="6602361"/>
            <a:ext cx="2041370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Bocadillo: rectángulo con esquinas redondeadas 15">
            <a:extLst>
              <a:ext uri="{FF2B5EF4-FFF2-40B4-BE49-F238E27FC236}">
                <a16:creationId xmlns:a16="http://schemas.microsoft.com/office/drawing/2014/main" id="{7E2E7CBA-DE59-8230-1793-55524F5A8D8C}"/>
              </a:ext>
            </a:extLst>
          </p:cNvPr>
          <p:cNvSpPr/>
          <p:nvPr/>
        </p:nvSpPr>
        <p:spPr>
          <a:xfrm>
            <a:off x="8052621" y="1258530"/>
            <a:ext cx="3254477" cy="1268361"/>
          </a:xfrm>
          <a:custGeom>
            <a:avLst/>
            <a:gdLst>
              <a:gd name="connsiteX0" fmla="*/ 0 w 3254477"/>
              <a:gd name="connsiteY0" fmla="*/ 211398 h 1268361"/>
              <a:gd name="connsiteX1" fmla="*/ 211398 w 3254477"/>
              <a:gd name="connsiteY1" fmla="*/ 0 h 1268361"/>
              <a:gd name="connsiteX2" fmla="*/ 1898445 w 3254477"/>
              <a:gd name="connsiteY2" fmla="*/ 0 h 1268361"/>
              <a:gd name="connsiteX3" fmla="*/ 1898445 w 3254477"/>
              <a:gd name="connsiteY3" fmla="*/ 0 h 1268361"/>
              <a:gd name="connsiteX4" fmla="*/ 2712064 w 3254477"/>
              <a:gd name="connsiteY4" fmla="*/ 0 h 1268361"/>
              <a:gd name="connsiteX5" fmla="*/ 3043079 w 3254477"/>
              <a:gd name="connsiteY5" fmla="*/ 0 h 1268361"/>
              <a:gd name="connsiteX6" fmla="*/ 3254477 w 3254477"/>
              <a:gd name="connsiteY6" fmla="*/ 211398 h 1268361"/>
              <a:gd name="connsiteX7" fmla="*/ 3254477 w 3254477"/>
              <a:gd name="connsiteY7" fmla="*/ 739877 h 1268361"/>
              <a:gd name="connsiteX8" fmla="*/ 3254477 w 3254477"/>
              <a:gd name="connsiteY8" fmla="*/ 739877 h 1268361"/>
              <a:gd name="connsiteX9" fmla="*/ 3254477 w 3254477"/>
              <a:gd name="connsiteY9" fmla="*/ 1056968 h 1268361"/>
              <a:gd name="connsiteX10" fmla="*/ 3254477 w 3254477"/>
              <a:gd name="connsiteY10" fmla="*/ 1056963 h 1268361"/>
              <a:gd name="connsiteX11" fmla="*/ 3043079 w 3254477"/>
              <a:gd name="connsiteY11" fmla="*/ 1268361 h 1268361"/>
              <a:gd name="connsiteX12" fmla="*/ 2712064 w 3254477"/>
              <a:gd name="connsiteY12" fmla="*/ 1268361 h 1268361"/>
              <a:gd name="connsiteX13" fmla="*/ 2554830 w 3254477"/>
              <a:gd name="connsiteY13" fmla="*/ 2264570 h 1268361"/>
              <a:gd name="connsiteX14" fmla="*/ 1898445 w 3254477"/>
              <a:gd name="connsiteY14" fmla="*/ 1268361 h 1268361"/>
              <a:gd name="connsiteX15" fmla="*/ 211398 w 3254477"/>
              <a:gd name="connsiteY15" fmla="*/ 1268361 h 1268361"/>
              <a:gd name="connsiteX16" fmla="*/ 0 w 3254477"/>
              <a:gd name="connsiteY16" fmla="*/ 1056963 h 1268361"/>
              <a:gd name="connsiteX17" fmla="*/ 0 w 3254477"/>
              <a:gd name="connsiteY17" fmla="*/ 1056968 h 1268361"/>
              <a:gd name="connsiteX18" fmla="*/ 0 w 3254477"/>
              <a:gd name="connsiteY18" fmla="*/ 739877 h 1268361"/>
              <a:gd name="connsiteX19" fmla="*/ 0 w 3254477"/>
              <a:gd name="connsiteY19" fmla="*/ 739877 h 1268361"/>
              <a:gd name="connsiteX20" fmla="*/ 0 w 3254477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54477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668594" y="121377"/>
                  <a:pt x="1210064" y="-75672"/>
                  <a:pt x="1898445" y="0"/>
                </a:cubicBezTo>
                <a:lnTo>
                  <a:pt x="1898445" y="0"/>
                </a:lnTo>
                <a:cubicBezTo>
                  <a:pt x="2143545" y="13527"/>
                  <a:pt x="2348747" y="50366"/>
                  <a:pt x="2712064" y="0"/>
                </a:cubicBezTo>
                <a:cubicBezTo>
                  <a:pt x="2766398" y="14031"/>
                  <a:pt x="2928806" y="29583"/>
                  <a:pt x="3043079" y="0"/>
                </a:cubicBezTo>
                <a:cubicBezTo>
                  <a:pt x="3166495" y="10617"/>
                  <a:pt x="3237374" y="97038"/>
                  <a:pt x="3254477" y="211398"/>
                </a:cubicBezTo>
                <a:cubicBezTo>
                  <a:pt x="3286861" y="324439"/>
                  <a:pt x="3288917" y="657977"/>
                  <a:pt x="3254477" y="739877"/>
                </a:cubicBezTo>
                <a:lnTo>
                  <a:pt x="3254477" y="739877"/>
                </a:lnTo>
                <a:cubicBezTo>
                  <a:pt x="3255985" y="789805"/>
                  <a:pt x="3266540" y="927902"/>
                  <a:pt x="3254477" y="1056968"/>
                </a:cubicBezTo>
                <a:lnTo>
                  <a:pt x="3254477" y="1056963"/>
                </a:lnTo>
                <a:cubicBezTo>
                  <a:pt x="3247266" y="1164684"/>
                  <a:pt x="3157440" y="1276146"/>
                  <a:pt x="3043079" y="1268361"/>
                </a:cubicBezTo>
                <a:cubicBezTo>
                  <a:pt x="2987093" y="1267070"/>
                  <a:pt x="2816727" y="1249824"/>
                  <a:pt x="2712064" y="1268361"/>
                </a:cubicBezTo>
                <a:cubicBezTo>
                  <a:pt x="2688938" y="1429697"/>
                  <a:pt x="2617328" y="2107535"/>
                  <a:pt x="2554830" y="2264570"/>
                </a:cubicBezTo>
                <a:cubicBezTo>
                  <a:pt x="2460328" y="2114670"/>
                  <a:pt x="2193741" y="1609887"/>
                  <a:pt x="1898445" y="1268361"/>
                </a:cubicBezTo>
                <a:cubicBezTo>
                  <a:pt x="1548834" y="1249467"/>
                  <a:pt x="433934" y="1256370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3254477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943197" y="30037"/>
                  <a:pt x="1211473" y="1359"/>
                  <a:pt x="1898445" y="0"/>
                </a:cubicBezTo>
                <a:lnTo>
                  <a:pt x="1898445" y="0"/>
                </a:lnTo>
                <a:cubicBezTo>
                  <a:pt x="2100536" y="-42906"/>
                  <a:pt x="2604694" y="-59184"/>
                  <a:pt x="2712064" y="0"/>
                </a:cubicBezTo>
                <a:cubicBezTo>
                  <a:pt x="2828757" y="-24073"/>
                  <a:pt x="2981470" y="-307"/>
                  <a:pt x="3043079" y="0"/>
                </a:cubicBezTo>
                <a:cubicBezTo>
                  <a:pt x="3158778" y="-2481"/>
                  <a:pt x="3263384" y="87741"/>
                  <a:pt x="3254477" y="211398"/>
                </a:cubicBezTo>
                <a:cubicBezTo>
                  <a:pt x="3258993" y="357970"/>
                  <a:pt x="3285304" y="636681"/>
                  <a:pt x="3254477" y="739877"/>
                </a:cubicBezTo>
                <a:lnTo>
                  <a:pt x="3254477" y="739877"/>
                </a:lnTo>
                <a:cubicBezTo>
                  <a:pt x="3239261" y="821262"/>
                  <a:pt x="3238345" y="1009485"/>
                  <a:pt x="3254477" y="1056968"/>
                </a:cubicBezTo>
                <a:lnTo>
                  <a:pt x="3254477" y="1056963"/>
                </a:lnTo>
                <a:cubicBezTo>
                  <a:pt x="3271813" y="1171824"/>
                  <a:pt x="3152302" y="1270542"/>
                  <a:pt x="3043079" y="1268361"/>
                </a:cubicBezTo>
                <a:cubicBezTo>
                  <a:pt x="2974590" y="1253947"/>
                  <a:pt x="2758249" y="1274264"/>
                  <a:pt x="2712064" y="1268361"/>
                </a:cubicBezTo>
                <a:cubicBezTo>
                  <a:pt x="2660121" y="1582913"/>
                  <a:pt x="2526894" y="1973291"/>
                  <a:pt x="2554830" y="2264570"/>
                </a:cubicBezTo>
                <a:cubicBezTo>
                  <a:pt x="2420357" y="2147640"/>
                  <a:pt x="2156249" y="1714587"/>
                  <a:pt x="1898445" y="1268361"/>
                </a:cubicBezTo>
                <a:cubicBezTo>
                  <a:pt x="1221026" y="1249816"/>
                  <a:pt x="1032545" y="1201484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28502"/>
                      <a:gd name="adj2" fmla="val 12854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HAS DICHO VEHÍCULOS… ESO ES COCHES, ¿NO?.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25034B-B10D-B572-2CD1-F8C8C718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6628" r="9327" b="13372"/>
          <a:stretch/>
        </p:blipFill>
        <p:spPr>
          <a:xfrm>
            <a:off x="884902" y="398207"/>
            <a:ext cx="5555226" cy="5486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3B73E4-063E-617B-701E-6B941CD4C8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02" y="3352365"/>
            <a:ext cx="3148398" cy="35056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56A20B5-0537-23B6-F2BF-388B53372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57" y="3937354"/>
            <a:ext cx="2644369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3549170-9115-0D9B-3771-513B5E9C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632"/>
            <a:ext cx="3736257" cy="3804189"/>
          </a:xfrm>
          <a:prstGeom prst="rect">
            <a:avLst/>
          </a:prstGeom>
        </p:spPr>
      </p:pic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120B7198-CA3B-0112-A411-9900ADB5458B}"/>
              </a:ext>
            </a:extLst>
          </p:cNvPr>
          <p:cNvSpPr/>
          <p:nvPr/>
        </p:nvSpPr>
        <p:spPr>
          <a:xfrm>
            <a:off x="2391508" y="2160639"/>
            <a:ext cx="8772211" cy="1268361"/>
          </a:xfrm>
          <a:custGeom>
            <a:avLst/>
            <a:gdLst>
              <a:gd name="connsiteX0" fmla="*/ 0 w 8772211"/>
              <a:gd name="connsiteY0" fmla="*/ 211398 h 1268361"/>
              <a:gd name="connsiteX1" fmla="*/ 211398 w 8772211"/>
              <a:gd name="connsiteY1" fmla="*/ 0 h 1268361"/>
              <a:gd name="connsiteX2" fmla="*/ 1462035 w 8772211"/>
              <a:gd name="connsiteY2" fmla="*/ 0 h 1268361"/>
              <a:gd name="connsiteX3" fmla="*/ 1462035 w 8772211"/>
              <a:gd name="connsiteY3" fmla="*/ 0 h 1268361"/>
              <a:gd name="connsiteX4" fmla="*/ 3655088 w 8772211"/>
              <a:gd name="connsiteY4" fmla="*/ 0 h 1268361"/>
              <a:gd name="connsiteX5" fmla="*/ 8560813 w 8772211"/>
              <a:gd name="connsiteY5" fmla="*/ 0 h 1268361"/>
              <a:gd name="connsiteX6" fmla="*/ 8772211 w 8772211"/>
              <a:gd name="connsiteY6" fmla="*/ 211398 h 1268361"/>
              <a:gd name="connsiteX7" fmla="*/ 8772211 w 8772211"/>
              <a:gd name="connsiteY7" fmla="*/ 739877 h 1268361"/>
              <a:gd name="connsiteX8" fmla="*/ 8772211 w 8772211"/>
              <a:gd name="connsiteY8" fmla="*/ 739877 h 1268361"/>
              <a:gd name="connsiteX9" fmla="*/ 8772211 w 8772211"/>
              <a:gd name="connsiteY9" fmla="*/ 1056968 h 1268361"/>
              <a:gd name="connsiteX10" fmla="*/ 8772211 w 8772211"/>
              <a:gd name="connsiteY10" fmla="*/ 1056963 h 1268361"/>
              <a:gd name="connsiteX11" fmla="*/ 8560813 w 8772211"/>
              <a:gd name="connsiteY11" fmla="*/ 1268361 h 1268361"/>
              <a:gd name="connsiteX12" fmla="*/ 3655088 w 8772211"/>
              <a:gd name="connsiteY12" fmla="*/ 1268361 h 1268361"/>
              <a:gd name="connsiteX13" fmla="*/ 803798 w 8772211"/>
              <a:gd name="connsiteY13" fmla="*/ 2382553 h 1268361"/>
              <a:gd name="connsiteX14" fmla="*/ 1462035 w 8772211"/>
              <a:gd name="connsiteY14" fmla="*/ 1268361 h 1268361"/>
              <a:gd name="connsiteX15" fmla="*/ 211398 w 8772211"/>
              <a:gd name="connsiteY15" fmla="*/ 1268361 h 1268361"/>
              <a:gd name="connsiteX16" fmla="*/ 0 w 8772211"/>
              <a:gd name="connsiteY16" fmla="*/ 1056963 h 1268361"/>
              <a:gd name="connsiteX17" fmla="*/ 0 w 8772211"/>
              <a:gd name="connsiteY17" fmla="*/ 1056968 h 1268361"/>
              <a:gd name="connsiteX18" fmla="*/ 0 w 8772211"/>
              <a:gd name="connsiteY18" fmla="*/ 739877 h 1268361"/>
              <a:gd name="connsiteX19" fmla="*/ 0 w 8772211"/>
              <a:gd name="connsiteY19" fmla="*/ 739877 h 1268361"/>
              <a:gd name="connsiteX20" fmla="*/ 0 w 8772211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772211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812883" y="22845"/>
                  <a:pt x="1300128" y="-15615"/>
                  <a:pt x="1462035" y="0"/>
                </a:cubicBezTo>
                <a:lnTo>
                  <a:pt x="1462035" y="0"/>
                </a:lnTo>
                <a:cubicBezTo>
                  <a:pt x="2427620" y="143479"/>
                  <a:pt x="2698387" y="81161"/>
                  <a:pt x="3655088" y="0"/>
                </a:cubicBezTo>
                <a:cubicBezTo>
                  <a:pt x="4627707" y="-117130"/>
                  <a:pt x="7174433" y="123459"/>
                  <a:pt x="8560813" y="0"/>
                </a:cubicBezTo>
                <a:cubicBezTo>
                  <a:pt x="8684229" y="10617"/>
                  <a:pt x="8755108" y="97038"/>
                  <a:pt x="8772211" y="211398"/>
                </a:cubicBezTo>
                <a:cubicBezTo>
                  <a:pt x="8804595" y="324439"/>
                  <a:pt x="8806651" y="657977"/>
                  <a:pt x="8772211" y="739877"/>
                </a:cubicBezTo>
                <a:lnTo>
                  <a:pt x="8772211" y="739877"/>
                </a:lnTo>
                <a:cubicBezTo>
                  <a:pt x="8773719" y="789805"/>
                  <a:pt x="8784274" y="927902"/>
                  <a:pt x="8772211" y="1056968"/>
                </a:cubicBezTo>
                <a:lnTo>
                  <a:pt x="8772211" y="1056963"/>
                </a:lnTo>
                <a:cubicBezTo>
                  <a:pt x="8765000" y="1164684"/>
                  <a:pt x="8675174" y="1276146"/>
                  <a:pt x="8560813" y="1268361"/>
                </a:cubicBezTo>
                <a:cubicBezTo>
                  <a:pt x="6887443" y="1401755"/>
                  <a:pt x="4708121" y="1137641"/>
                  <a:pt x="3655088" y="1268361"/>
                </a:cubicBezTo>
                <a:cubicBezTo>
                  <a:pt x="2484413" y="1779182"/>
                  <a:pt x="1897475" y="1928630"/>
                  <a:pt x="803798" y="2382553"/>
                </a:cubicBezTo>
                <a:cubicBezTo>
                  <a:pt x="989554" y="1887081"/>
                  <a:pt x="1358923" y="1506207"/>
                  <a:pt x="1462035" y="1268361"/>
                </a:cubicBezTo>
                <a:cubicBezTo>
                  <a:pt x="1026505" y="1355337"/>
                  <a:pt x="692215" y="1168940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8772211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555591" y="-40243"/>
                  <a:pt x="1316272" y="21381"/>
                  <a:pt x="1462035" y="0"/>
                </a:cubicBezTo>
                <a:lnTo>
                  <a:pt x="1462035" y="0"/>
                </a:lnTo>
                <a:cubicBezTo>
                  <a:pt x="1990968" y="-29929"/>
                  <a:pt x="2622447" y="-87481"/>
                  <a:pt x="3655088" y="0"/>
                </a:cubicBezTo>
                <a:cubicBezTo>
                  <a:pt x="5974125" y="-134364"/>
                  <a:pt x="6127041" y="130381"/>
                  <a:pt x="8560813" y="0"/>
                </a:cubicBezTo>
                <a:cubicBezTo>
                  <a:pt x="8676512" y="-2481"/>
                  <a:pt x="8781118" y="87741"/>
                  <a:pt x="8772211" y="211398"/>
                </a:cubicBezTo>
                <a:cubicBezTo>
                  <a:pt x="8776727" y="357970"/>
                  <a:pt x="8803038" y="636681"/>
                  <a:pt x="8772211" y="739877"/>
                </a:cubicBezTo>
                <a:lnTo>
                  <a:pt x="8772211" y="739877"/>
                </a:lnTo>
                <a:cubicBezTo>
                  <a:pt x="8756995" y="821262"/>
                  <a:pt x="8756079" y="1009485"/>
                  <a:pt x="8772211" y="1056968"/>
                </a:cubicBezTo>
                <a:lnTo>
                  <a:pt x="8772211" y="1056963"/>
                </a:lnTo>
                <a:cubicBezTo>
                  <a:pt x="8789547" y="1171824"/>
                  <a:pt x="8670036" y="1270542"/>
                  <a:pt x="8560813" y="1268361"/>
                </a:cubicBezTo>
                <a:cubicBezTo>
                  <a:pt x="6446932" y="1230602"/>
                  <a:pt x="5856279" y="1318859"/>
                  <a:pt x="3655088" y="1268361"/>
                </a:cubicBezTo>
                <a:cubicBezTo>
                  <a:pt x="2662149" y="1474887"/>
                  <a:pt x="1389572" y="2210876"/>
                  <a:pt x="803798" y="2382553"/>
                </a:cubicBezTo>
                <a:cubicBezTo>
                  <a:pt x="1169043" y="1974570"/>
                  <a:pt x="1339994" y="1519382"/>
                  <a:pt x="1462035" y="1268361"/>
                </a:cubicBezTo>
                <a:cubicBezTo>
                  <a:pt x="1166434" y="1285738"/>
                  <a:pt x="830804" y="1270808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>
              <a:alpha val="4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40837"/>
                      <a:gd name="adj2" fmla="val 137845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Que digo yo: ni todos los años habrá sido igual, ni durante todo el año será igual, ¿no?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8EDD6D-4A03-6151-C040-48DD856BB21E}"/>
              </a:ext>
            </a:extLst>
          </p:cNvPr>
          <p:cNvSpPr txBox="1"/>
          <p:nvPr/>
        </p:nvSpPr>
        <p:spPr>
          <a:xfrm>
            <a:off x="2188011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1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0925DBB-C591-21A9-7C4B-B08491BD9C64}"/>
              </a:ext>
            </a:extLst>
          </p:cNvPr>
          <p:cNvSpPr txBox="1"/>
          <p:nvPr/>
        </p:nvSpPr>
        <p:spPr>
          <a:xfrm>
            <a:off x="8357419" y="1011986"/>
            <a:ext cx="786580" cy="25391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39597.125</a:t>
            </a:r>
            <a:endParaRPr lang="es-ES" sz="1050" b="1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08D3175-96B1-1ADA-D3F0-064AC8C33F40}"/>
              </a:ext>
            </a:extLst>
          </p:cNvPr>
          <p:cNvSpPr/>
          <p:nvPr/>
        </p:nvSpPr>
        <p:spPr>
          <a:xfrm>
            <a:off x="884903" y="4935794"/>
            <a:ext cx="7472516" cy="1671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D80438-E01B-64E1-01EE-E9C013AD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827"/>
            <a:ext cx="8554074" cy="5132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474934-536E-CF6C-ED92-C7A7ABD41F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74" y="4244075"/>
            <a:ext cx="2770825" cy="28204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0771D3-BA3D-F1BA-A4FA-B0DE56811426}"/>
              </a:ext>
            </a:extLst>
          </p:cNvPr>
          <p:cNvSpPr txBox="1"/>
          <p:nvPr/>
        </p:nvSpPr>
        <p:spPr>
          <a:xfrm>
            <a:off x="7082966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C1B35F6E-0BFC-7DE8-A7A9-7D0E7310744B}"/>
              </a:ext>
            </a:extLst>
          </p:cNvPr>
          <p:cNvSpPr/>
          <p:nvPr/>
        </p:nvSpPr>
        <p:spPr>
          <a:xfrm>
            <a:off x="8554074" y="1979744"/>
            <a:ext cx="3254477" cy="1268361"/>
          </a:xfrm>
          <a:custGeom>
            <a:avLst/>
            <a:gdLst>
              <a:gd name="connsiteX0" fmla="*/ 0 w 3254477"/>
              <a:gd name="connsiteY0" fmla="*/ 211398 h 1268361"/>
              <a:gd name="connsiteX1" fmla="*/ 211398 w 3254477"/>
              <a:gd name="connsiteY1" fmla="*/ 0 h 1268361"/>
              <a:gd name="connsiteX2" fmla="*/ 1898445 w 3254477"/>
              <a:gd name="connsiteY2" fmla="*/ 0 h 1268361"/>
              <a:gd name="connsiteX3" fmla="*/ 1898445 w 3254477"/>
              <a:gd name="connsiteY3" fmla="*/ 0 h 1268361"/>
              <a:gd name="connsiteX4" fmla="*/ 2712064 w 3254477"/>
              <a:gd name="connsiteY4" fmla="*/ 0 h 1268361"/>
              <a:gd name="connsiteX5" fmla="*/ 3043079 w 3254477"/>
              <a:gd name="connsiteY5" fmla="*/ 0 h 1268361"/>
              <a:gd name="connsiteX6" fmla="*/ 3254477 w 3254477"/>
              <a:gd name="connsiteY6" fmla="*/ 211398 h 1268361"/>
              <a:gd name="connsiteX7" fmla="*/ 3254477 w 3254477"/>
              <a:gd name="connsiteY7" fmla="*/ 739877 h 1268361"/>
              <a:gd name="connsiteX8" fmla="*/ 3254477 w 3254477"/>
              <a:gd name="connsiteY8" fmla="*/ 739877 h 1268361"/>
              <a:gd name="connsiteX9" fmla="*/ 3254477 w 3254477"/>
              <a:gd name="connsiteY9" fmla="*/ 1056968 h 1268361"/>
              <a:gd name="connsiteX10" fmla="*/ 3254477 w 3254477"/>
              <a:gd name="connsiteY10" fmla="*/ 1056963 h 1268361"/>
              <a:gd name="connsiteX11" fmla="*/ 3043079 w 3254477"/>
              <a:gd name="connsiteY11" fmla="*/ 1268361 h 1268361"/>
              <a:gd name="connsiteX12" fmla="*/ 2712064 w 3254477"/>
              <a:gd name="connsiteY12" fmla="*/ 1268361 h 1268361"/>
              <a:gd name="connsiteX13" fmla="*/ 2554830 w 3254477"/>
              <a:gd name="connsiteY13" fmla="*/ 2264570 h 1268361"/>
              <a:gd name="connsiteX14" fmla="*/ 1898445 w 3254477"/>
              <a:gd name="connsiteY14" fmla="*/ 1268361 h 1268361"/>
              <a:gd name="connsiteX15" fmla="*/ 211398 w 3254477"/>
              <a:gd name="connsiteY15" fmla="*/ 1268361 h 1268361"/>
              <a:gd name="connsiteX16" fmla="*/ 0 w 3254477"/>
              <a:gd name="connsiteY16" fmla="*/ 1056963 h 1268361"/>
              <a:gd name="connsiteX17" fmla="*/ 0 w 3254477"/>
              <a:gd name="connsiteY17" fmla="*/ 1056968 h 1268361"/>
              <a:gd name="connsiteX18" fmla="*/ 0 w 3254477"/>
              <a:gd name="connsiteY18" fmla="*/ 739877 h 1268361"/>
              <a:gd name="connsiteX19" fmla="*/ 0 w 3254477"/>
              <a:gd name="connsiteY19" fmla="*/ 739877 h 1268361"/>
              <a:gd name="connsiteX20" fmla="*/ 0 w 3254477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54477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668594" y="121377"/>
                  <a:pt x="1210064" y="-75672"/>
                  <a:pt x="1898445" y="0"/>
                </a:cubicBezTo>
                <a:lnTo>
                  <a:pt x="1898445" y="0"/>
                </a:lnTo>
                <a:cubicBezTo>
                  <a:pt x="2143545" y="13527"/>
                  <a:pt x="2348747" y="50366"/>
                  <a:pt x="2712064" y="0"/>
                </a:cubicBezTo>
                <a:cubicBezTo>
                  <a:pt x="2766398" y="14031"/>
                  <a:pt x="2928806" y="29583"/>
                  <a:pt x="3043079" y="0"/>
                </a:cubicBezTo>
                <a:cubicBezTo>
                  <a:pt x="3166495" y="10617"/>
                  <a:pt x="3237374" y="97038"/>
                  <a:pt x="3254477" y="211398"/>
                </a:cubicBezTo>
                <a:cubicBezTo>
                  <a:pt x="3286861" y="324439"/>
                  <a:pt x="3288917" y="657977"/>
                  <a:pt x="3254477" y="739877"/>
                </a:cubicBezTo>
                <a:lnTo>
                  <a:pt x="3254477" y="739877"/>
                </a:lnTo>
                <a:cubicBezTo>
                  <a:pt x="3255985" y="789805"/>
                  <a:pt x="3266540" y="927902"/>
                  <a:pt x="3254477" y="1056968"/>
                </a:cubicBezTo>
                <a:lnTo>
                  <a:pt x="3254477" y="1056963"/>
                </a:lnTo>
                <a:cubicBezTo>
                  <a:pt x="3247266" y="1164684"/>
                  <a:pt x="3157440" y="1276146"/>
                  <a:pt x="3043079" y="1268361"/>
                </a:cubicBezTo>
                <a:cubicBezTo>
                  <a:pt x="2987093" y="1267070"/>
                  <a:pt x="2816727" y="1249824"/>
                  <a:pt x="2712064" y="1268361"/>
                </a:cubicBezTo>
                <a:cubicBezTo>
                  <a:pt x="2688938" y="1429697"/>
                  <a:pt x="2617328" y="2107535"/>
                  <a:pt x="2554830" y="2264570"/>
                </a:cubicBezTo>
                <a:cubicBezTo>
                  <a:pt x="2460328" y="2114670"/>
                  <a:pt x="2193741" y="1609887"/>
                  <a:pt x="1898445" y="1268361"/>
                </a:cubicBezTo>
                <a:cubicBezTo>
                  <a:pt x="1548834" y="1249467"/>
                  <a:pt x="433934" y="1256370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3254477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943197" y="30037"/>
                  <a:pt x="1211473" y="1359"/>
                  <a:pt x="1898445" y="0"/>
                </a:cubicBezTo>
                <a:lnTo>
                  <a:pt x="1898445" y="0"/>
                </a:lnTo>
                <a:cubicBezTo>
                  <a:pt x="2100536" y="-42906"/>
                  <a:pt x="2604694" y="-59184"/>
                  <a:pt x="2712064" y="0"/>
                </a:cubicBezTo>
                <a:cubicBezTo>
                  <a:pt x="2828757" y="-24073"/>
                  <a:pt x="2981470" y="-307"/>
                  <a:pt x="3043079" y="0"/>
                </a:cubicBezTo>
                <a:cubicBezTo>
                  <a:pt x="3158778" y="-2481"/>
                  <a:pt x="3263384" y="87741"/>
                  <a:pt x="3254477" y="211398"/>
                </a:cubicBezTo>
                <a:cubicBezTo>
                  <a:pt x="3258993" y="357970"/>
                  <a:pt x="3285304" y="636681"/>
                  <a:pt x="3254477" y="739877"/>
                </a:cubicBezTo>
                <a:lnTo>
                  <a:pt x="3254477" y="739877"/>
                </a:lnTo>
                <a:cubicBezTo>
                  <a:pt x="3239261" y="821262"/>
                  <a:pt x="3238345" y="1009485"/>
                  <a:pt x="3254477" y="1056968"/>
                </a:cubicBezTo>
                <a:lnTo>
                  <a:pt x="3254477" y="1056963"/>
                </a:lnTo>
                <a:cubicBezTo>
                  <a:pt x="3271813" y="1171824"/>
                  <a:pt x="3152302" y="1270542"/>
                  <a:pt x="3043079" y="1268361"/>
                </a:cubicBezTo>
                <a:cubicBezTo>
                  <a:pt x="2974590" y="1253947"/>
                  <a:pt x="2758249" y="1274264"/>
                  <a:pt x="2712064" y="1268361"/>
                </a:cubicBezTo>
                <a:cubicBezTo>
                  <a:pt x="2660121" y="1582913"/>
                  <a:pt x="2526894" y="1973291"/>
                  <a:pt x="2554830" y="2264570"/>
                </a:cubicBezTo>
                <a:cubicBezTo>
                  <a:pt x="2420357" y="2147640"/>
                  <a:pt x="2156249" y="1714587"/>
                  <a:pt x="1898445" y="1268361"/>
                </a:cubicBezTo>
                <a:cubicBezTo>
                  <a:pt x="1221026" y="1249816"/>
                  <a:pt x="1032545" y="1201484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28502"/>
                      <a:gd name="adj2" fmla="val 12854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MUY BONITA, PERO QUIERO VER MEJOR LAS DIFERENCIAS.</a:t>
            </a:r>
          </a:p>
        </p:txBody>
      </p:sp>
    </p:spTree>
    <p:extLst>
      <p:ext uri="{BB962C8B-B14F-4D97-AF65-F5344CB8AC3E}">
        <p14:creationId xmlns:p14="http://schemas.microsoft.com/office/powerpoint/2010/main" val="236854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6EDD2AC-A867-A694-AEC0-68F9C8836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306" y="508814"/>
            <a:ext cx="8327932" cy="49967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8C6F62-6156-28C4-1D57-EB683F5B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"/>
          <a:stretch/>
        </p:blipFill>
        <p:spPr>
          <a:xfrm>
            <a:off x="0" y="3192488"/>
            <a:ext cx="3673525" cy="3665512"/>
          </a:xfrm>
          <a:prstGeom prst="rect">
            <a:avLst/>
          </a:prstGeom>
        </p:spPr>
      </p:pic>
      <p:sp>
        <p:nvSpPr>
          <p:cNvPr id="8" name="Bocadillo: rectángulo con esquinas redondeadas 7">
            <a:extLst>
              <a:ext uri="{FF2B5EF4-FFF2-40B4-BE49-F238E27FC236}">
                <a16:creationId xmlns:a16="http://schemas.microsoft.com/office/drawing/2014/main" id="{81E8C6E9-1828-6D42-507D-82D1D6A49ED8}"/>
              </a:ext>
            </a:extLst>
          </p:cNvPr>
          <p:cNvSpPr/>
          <p:nvPr/>
        </p:nvSpPr>
        <p:spPr>
          <a:xfrm>
            <a:off x="658762" y="747252"/>
            <a:ext cx="2467896" cy="1092809"/>
          </a:xfrm>
          <a:custGeom>
            <a:avLst/>
            <a:gdLst>
              <a:gd name="connsiteX0" fmla="*/ 0 w 2467896"/>
              <a:gd name="connsiteY0" fmla="*/ 182138 h 1092809"/>
              <a:gd name="connsiteX1" fmla="*/ 182138 w 2467896"/>
              <a:gd name="connsiteY1" fmla="*/ 0 h 1092809"/>
              <a:gd name="connsiteX2" fmla="*/ 411316 w 2467896"/>
              <a:gd name="connsiteY2" fmla="*/ 0 h 1092809"/>
              <a:gd name="connsiteX3" fmla="*/ 411316 w 2467896"/>
              <a:gd name="connsiteY3" fmla="*/ 0 h 1092809"/>
              <a:gd name="connsiteX4" fmla="*/ 1028290 w 2467896"/>
              <a:gd name="connsiteY4" fmla="*/ 0 h 1092809"/>
              <a:gd name="connsiteX5" fmla="*/ 2285758 w 2467896"/>
              <a:gd name="connsiteY5" fmla="*/ 0 h 1092809"/>
              <a:gd name="connsiteX6" fmla="*/ 2467896 w 2467896"/>
              <a:gd name="connsiteY6" fmla="*/ 182138 h 1092809"/>
              <a:gd name="connsiteX7" fmla="*/ 2467896 w 2467896"/>
              <a:gd name="connsiteY7" fmla="*/ 637472 h 1092809"/>
              <a:gd name="connsiteX8" fmla="*/ 2467896 w 2467896"/>
              <a:gd name="connsiteY8" fmla="*/ 637472 h 1092809"/>
              <a:gd name="connsiteX9" fmla="*/ 2467896 w 2467896"/>
              <a:gd name="connsiteY9" fmla="*/ 910674 h 1092809"/>
              <a:gd name="connsiteX10" fmla="*/ 2467896 w 2467896"/>
              <a:gd name="connsiteY10" fmla="*/ 910671 h 1092809"/>
              <a:gd name="connsiteX11" fmla="*/ 2285758 w 2467896"/>
              <a:gd name="connsiteY11" fmla="*/ 1092809 h 1092809"/>
              <a:gd name="connsiteX12" fmla="*/ 1028290 w 2467896"/>
              <a:gd name="connsiteY12" fmla="*/ 1092809 h 1092809"/>
              <a:gd name="connsiteX13" fmla="*/ 895797 w 2467896"/>
              <a:gd name="connsiteY13" fmla="*/ 2323804 h 1092809"/>
              <a:gd name="connsiteX14" fmla="*/ 411316 w 2467896"/>
              <a:gd name="connsiteY14" fmla="*/ 1092809 h 1092809"/>
              <a:gd name="connsiteX15" fmla="*/ 182138 w 2467896"/>
              <a:gd name="connsiteY15" fmla="*/ 1092809 h 1092809"/>
              <a:gd name="connsiteX16" fmla="*/ 0 w 2467896"/>
              <a:gd name="connsiteY16" fmla="*/ 910671 h 1092809"/>
              <a:gd name="connsiteX17" fmla="*/ 0 w 2467896"/>
              <a:gd name="connsiteY17" fmla="*/ 910674 h 1092809"/>
              <a:gd name="connsiteX18" fmla="*/ 0 w 2467896"/>
              <a:gd name="connsiteY18" fmla="*/ 637472 h 1092809"/>
              <a:gd name="connsiteX19" fmla="*/ 0 w 2467896"/>
              <a:gd name="connsiteY19" fmla="*/ 637472 h 1092809"/>
              <a:gd name="connsiteX20" fmla="*/ 0 w 2467896"/>
              <a:gd name="connsiteY20" fmla="*/ 182138 h 109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67896" h="1092809" fill="none" extrusionOk="0">
                <a:moveTo>
                  <a:pt x="0" y="182138"/>
                </a:moveTo>
                <a:cubicBezTo>
                  <a:pt x="13630" y="88924"/>
                  <a:pt x="79747" y="723"/>
                  <a:pt x="182138" y="0"/>
                </a:cubicBezTo>
                <a:cubicBezTo>
                  <a:pt x="228711" y="-18217"/>
                  <a:pt x="318432" y="12920"/>
                  <a:pt x="411316" y="0"/>
                </a:cubicBezTo>
                <a:lnTo>
                  <a:pt x="411316" y="0"/>
                </a:lnTo>
                <a:cubicBezTo>
                  <a:pt x="688455" y="-55207"/>
                  <a:pt x="744947" y="10290"/>
                  <a:pt x="1028290" y="0"/>
                </a:cubicBezTo>
                <a:cubicBezTo>
                  <a:pt x="1430152" y="37387"/>
                  <a:pt x="1794230" y="-55747"/>
                  <a:pt x="2285758" y="0"/>
                </a:cubicBezTo>
                <a:cubicBezTo>
                  <a:pt x="2387964" y="2572"/>
                  <a:pt x="2464548" y="82014"/>
                  <a:pt x="2467896" y="182138"/>
                </a:cubicBezTo>
                <a:cubicBezTo>
                  <a:pt x="2430054" y="259849"/>
                  <a:pt x="2458111" y="418337"/>
                  <a:pt x="2467896" y="637472"/>
                </a:cubicBezTo>
                <a:lnTo>
                  <a:pt x="2467896" y="637472"/>
                </a:lnTo>
                <a:cubicBezTo>
                  <a:pt x="2488456" y="686608"/>
                  <a:pt x="2472934" y="828663"/>
                  <a:pt x="2467896" y="910674"/>
                </a:cubicBezTo>
                <a:lnTo>
                  <a:pt x="2467896" y="910671"/>
                </a:lnTo>
                <a:cubicBezTo>
                  <a:pt x="2462811" y="1004895"/>
                  <a:pt x="2384158" y="1099946"/>
                  <a:pt x="2285758" y="1092809"/>
                </a:cubicBezTo>
                <a:cubicBezTo>
                  <a:pt x="2076928" y="1038326"/>
                  <a:pt x="1424381" y="1029079"/>
                  <a:pt x="1028290" y="1092809"/>
                </a:cubicBezTo>
                <a:cubicBezTo>
                  <a:pt x="1019671" y="1658861"/>
                  <a:pt x="891822" y="1782894"/>
                  <a:pt x="895797" y="2323804"/>
                </a:cubicBezTo>
                <a:cubicBezTo>
                  <a:pt x="583013" y="1838301"/>
                  <a:pt x="379379" y="1302066"/>
                  <a:pt x="411316" y="1092809"/>
                </a:cubicBezTo>
                <a:cubicBezTo>
                  <a:pt x="379592" y="1079882"/>
                  <a:pt x="284171" y="1073298"/>
                  <a:pt x="182138" y="1092809"/>
                </a:cubicBezTo>
                <a:cubicBezTo>
                  <a:pt x="80427" y="1108501"/>
                  <a:pt x="-11073" y="1023180"/>
                  <a:pt x="0" y="910671"/>
                </a:cubicBezTo>
                <a:lnTo>
                  <a:pt x="0" y="910674"/>
                </a:lnTo>
                <a:cubicBezTo>
                  <a:pt x="21165" y="834827"/>
                  <a:pt x="21288" y="669864"/>
                  <a:pt x="0" y="637472"/>
                </a:cubicBezTo>
                <a:lnTo>
                  <a:pt x="0" y="637472"/>
                </a:lnTo>
                <a:cubicBezTo>
                  <a:pt x="18934" y="584667"/>
                  <a:pt x="-6261" y="294838"/>
                  <a:pt x="0" y="182138"/>
                </a:cubicBezTo>
                <a:close/>
              </a:path>
              <a:path w="2467896" h="1092809" stroke="0" extrusionOk="0">
                <a:moveTo>
                  <a:pt x="0" y="182138"/>
                </a:moveTo>
                <a:cubicBezTo>
                  <a:pt x="-3914" y="88239"/>
                  <a:pt x="86816" y="-3564"/>
                  <a:pt x="182138" y="0"/>
                </a:cubicBezTo>
                <a:cubicBezTo>
                  <a:pt x="275163" y="2591"/>
                  <a:pt x="297810" y="11321"/>
                  <a:pt x="411316" y="0"/>
                </a:cubicBezTo>
                <a:lnTo>
                  <a:pt x="411316" y="0"/>
                </a:lnTo>
                <a:cubicBezTo>
                  <a:pt x="552198" y="-19486"/>
                  <a:pt x="868552" y="-35643"/>
                  <a:pt x="1028290" y="0"/>
                </a:cubicBezTo>
                <a:cubicBezTo>
                  <a:pt x="1528655" y="51101"/>
                  <a:pt x="1715635" y="30502"/>
                  <a:pt x="2285758" y="0"/>
                </a:cubicBezTo>
                <a:cubicBezTo>
                  <a:pt x="2383697" y="-6253"/>
                  <a:pt x="2478667" y="73196"/>
                  <a:pt x="2467896" y="182138"/>
                </a:cubicBezTo>
                <a:cubicBezTo>
                  <a:pt x="2454454" y="243778"/>
                  <a:pt x="2470241" y="544398"/>
                  <a:pt x="2467896" y="637472"/>
                </a:cubicBezTo>
                <a:lnTo>
                  <a:pt x="2467896" y="637472"/>
                </a:lnTo>
                <a:cubicBezTo>
                  <a:pt x="2474542" y="713768"/>
                  <a:pt x="2452924" y="798695"/>
                  <a:pt x="2467896" y="910674"/>
                </a:cubicBezTo>
                <a:lnTo>
                  <a:pt x="2467896" y="910671"/>
                </a:lnTo>
                <a:cubicBezTo>
                  <a:pt x="2474437" y="1010550"/>
                  <a:pt x="2378291" y="1095144"/>
                  <a:pt x="2285758" y="1092809"/>
                </a:cubicBezTo>
                <a:cubicBezTo>
                  <a:pt x="2013816" y="995325"/>
                  <a:pt x="1630651" y="1064245"/>
                  <a:pt x="1028290" y="1092809"/>
                </a:cubicBezTo>
                <a:cubicBezTo>
                  <a:pt x="1000779" y="1595122"/>
                  <a:pt x="953027" y="2068344"/>
                  <a:pt x="895797" y="2323804"/>
                </a:cubicBezTo>
                <a:cubicBezTo>
                  <a:pt x="807386" y="1872962"/>
                  <a:pt x="494139" y="1206843"/>
                  <a:pt x="411316" y="1092809"/>
                </a:cubicBezTo>
                <a:cubicBezTo>
                  <a:pt x="384372" y="1094938"/>
                  <a:pt x="209031" y="1104684"/>
                  <a:pt x="182138" y="1092809"/>
                </a:cubicBezTo>
                <a:cubicBezTo>
                  <a:pt x="80076" y="1093136"/>
                  <a:pt x="4730" y="1007566"/>
                  <a:pt x="0" y="910671"/>
                </a:cubicBezTo>
                <a:lnTo>
                  <a:pt x="0" y="910674"/>
                </a:lnTo>
                <a:cubicBezTo>
                  <a:pt x="22677" y="860158"/>
                  <a:pt x="24400" y="727893"/>
                  <a:pt x="0" y="637472"/>
                </a:cubicBezTo>
                <a:lnTo>
                  <a:pt x="0" y="637472"/>
                </a:lnTo>
                <a:cubicBezTo>
                  <a:pt x="-19924" y="423737"/>
                  <a:pt x="2101" y="390262"/>
                  <a:pt x="0" y="182138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13702"/>
                      <a:gd name="adj2" fmla="val 162645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ESO ESTÁ MEJOR... </a:t>
            </a:r>
          </a:p>
          <a:p>
            <a:pPr algn="ctr"/>
            <a:r>
              <a:rPr lang="es-ES" b="1" dirty="0">
                <a:solidFill>
                  <a:schemeClr val="tx1"/>
                </a:solidFill>
              </a:rPr>
              <a:t>ALGO PASÓ EN 2020.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7D3FA2-1FF5-D6B1-250D-8399094EF61F}"/>
              </a:ext>
            </a:extLst>
          </p:cNvPr>
          <p:cNvSpPr txBox="1"/>
          <p:nvPr/>
        </p:nvSpPr>
        <p:spPr>
          <a:xfrm>
            <a:off x="2058682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4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3549170-9115-0D9B-3771-513B5E9C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2283" y="3352464"/>
            <a:ext cx="4031227" cy="3804189"/>
          </a:xfrm>
          <a:prstGeom prst="rect">
            <a:avLst/>
          </a:prstGeom>
        </p:spPr>
      </p:pic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120B7198-CA3B-0112-A411-9900ADB5458B}"/>
              </a:ext>
            </a:extLst>
          </p:cNvPr>
          <p:cNvSpPr/>
          <p:nvPr/>
        </p:nvSpPr>
        <p:spPr>
          <a:xfrm>
            <a:off x="776747" y="314633"/>
            <a:ext cx="9773265" cy="2268794"/>
          </a:xfrm>
          <a:custGeom>
            <a:avLst/>
            <a:gdLst>
              <a:gd name="connsiteX0" fmla="*/ 0 w 9773265"/>
              <a:gd name="connsiteY0" fmla="*/ 378140 h 2268794"/>
              <a:gd name="connsiteX1" fmla="*/ 378140 w 9773265"/>
              <a:gd name="connsiteY1" fmla="*/ 0 h 2268794"/>
              <a:gd name="connsiteX2" fmla="*/ 5701071 w 9773265"/>
              <a:gd name="connsiteY2" fmla="*/ 0 h 2268794"/>
              <a:gd name="connsiteX3" fmla="*/ 5701071 w 9773265"/>
              <a:gd name="connsiteY3" fmla="*/ 0 h 2268794"/>
              <a:gd name="connsiteX4" fmla="*/ 8144388 w 9773265"/>
              <a:gd name="connsiteY4" fmla="*/ 0 h 2268794"/>
              <a:gd name="connsiteX5" fmla="*/ 9395125 w 9773265"/>
              <a:gd name="connsiteY5" fmla="*/ 0 h 2268794"/>
              <a:gd name="connsiteX6" fmla="*/ 9773265 w 9773265"/>
              <a:gd name="connsiteY6" fmla="*/ 378140 h 2268794"/>
              <a:gd name="connsiteX7" fmla="*/ 9773265 w 9773265"/>
              <a:gd name="connsiteY7" fmla="*/ 1323463 h 2268794"/>
              <a:gd name="connsiteX8" fmla="*/ 9773265 w 9773265"/>
              <a:gd name="connsiteY8" fmla="*/ 1323463 h 2268794"/>
              <a:gd name="connsiteX9" fmla="*/ 9773265 w 9773265"/>
              <a:gd name="connsiteY9" fmla="*/ 1890662 h 2268794"/>
              <a:gd name="connsiteX10" fmla="*/ 9773265 w 9773265"/>
              <a:gd name="connsiteY10" fmla="*/ 1890654 h 2268794"/>
              <a:gd name="connsiteX11" fmla="*/ 9395125 w 9773265"/>
              <a:gd name="connsiteY11" fmla="*/ 2268794 h 2268794"/>
              <a:gd name="connsiteX12" fmla="*/ 8144388 w 9773265"/>
              <a:gd name="connsiteY12" fmla="*/ 2268794 h 2268794"/>
              <a:gd name="connsiteX13" fmla="*/ 8413413 w 9773265"/>
              <a:gd name="connsiteY13" fmla="*/ 3504720 h 2268794"/>
              <a:gd name="connsiteX14" fmla="*/ 5701071 w 9773265"/>
              <a:gd name="connsiteY14" fmla="*/ 2268794 h 2268794"/>
              <a:gd name="connsiteX15" fmla="*/ 378140 w 9773265"/>
              <a:gd name="connsiteY15" fmla="*/ 2268794 h 2268794"/>
              <a:gd name="connsiteX16" fmla="*/ 0 w 9773265"/>
              <a:gd name="connsiteY16" fmla="*/ 1890654 h 2268794"/>
              <a:gd name="connsiteX17" fmla="*/ 0 w 9773265"/>
              <a:gd name="connsiteY17" fmla="*/ 1890662 h 2268794"/>
              <a:gd name="connsiteX18" fmla="*/ 0 w 9773265"/>
              <a:gd name="connsiteY18" fmla="*/ 1323463 h 2268794"/>
              <a:gd name="connsiteX19" fmla="*/ 0 w 9773265"/>
              <a:gd name="connsiteY19" fmla="*/ 1323463 h 2268794"/>
              <a:gd name="connsiteX20" fmla="*/ 0 w 9773265"/>
              <a:gd name="connsiteY20" fmla="*/ 378140 h 226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73265" h="2268794" fill="none" extrusionOk="0">
                <a:moveTo>
                  <a:pt x="0" y="378140"/>
                </a:moveTo>
                <a:cubicBezTo>
                  <a:pt x="19725" y="179975"/>
                  <a:pt x="145653" y="9509"/>
                  <a:pt x="378140" y="0"/>
                </a:cubicBezTo>
                <a:cubicBezTo>
                  <a:pt x="1861798" y="160942"/>
                  <a:pt x="3810342" y="155406"/>
                  <a:pt x="5701071" y="0"/>
                </a:cubicBezTo>
                <a:lnTo>
                  <a:pt x="5701071" y="0"/>
                </a:lnTo>
                <a:cubicBezTo>
                  <a:pt x="5976302" y="143479"/>
                  <a:pt x="7343111" y="81161"/>
                  <a:pt x="8144388" y="0"/>
                </a:cubicBezTo>
                <a:cubicBezTo>
                  <a:pt x="8573015" y="-34008"/>
                  <a:pt x="8964747" y="-86781"/>
                  <a:pt x="9395125" y="0"/>
                </a:cubicBezTo>
                <a:cubicBezTo>
                  <a:pt x="9609306" y="8508"/>
                  <a:pt x="9768417" y="169977"/>
                  <a:pt x="9773265" y="378140"/>
                </a:cubicBezTo>
                <a:cubicBezTo>
                  <a:pt x="9751609" y="621023"/>
                  <a:pt x="9753863" y="980411"/>
                  <a:pt x="9773265" y="1323463"/>
                </a:cubicBezTo>
                <a:lnTo>
                  <a:pt x="9773265" y="1323463"/>
                </a:lnTo>
                <a:cubicBezTo>
                  <a:pt x="9806263" y="1423196"/>
                  <a:pt x="9763213" y="1816632"/>
                  <a:pt x="9773265" y="1890662"/>
                </a:cubicBezTo>
                <a:lnTo>
                  <a:pt x="9773265" y="1890654"/>
                </a:lnTo>
                <a:cubicBezTo>
                  <a:pt x="9755342" y="2077049"/>
                  <a:pt x="9599515" y="2283288"/>
                  <a:pt x="9395125" y="2268794"/>
                </a:cubicBezTo>
                <a:cubicBezTo>
                  <a:pt x="8819055" y="2192362"/>
                  <a:pt x="8623235" y="2159493"/>
                  <a:pt x="8144388" y="2268794"/>
                </a:cubicBezTo>
                <a:cubicBezTo>
                  <a:pt x="8261047" y="2607598"/>
                  <a:pt x="8290819" y="3180912"/>
                  <a:pt x="8413413" y="3504720"/>
                </a:cubicBezTo>
                <a:cubicBezTo>
                  <a:pt x="7138331" y="3071153"/>
                  <a:pt x="6243810" y="2657216"/>
                  <a:pt x="5701071" y="2268794"/>
                </a:cubicBezTo>
                <a:cubicBezTo>
                  <a:pt x="3312920" y="2269663"/>
                  <a:pt x="2198629" y="2371354"/>
                  <a:pt x="378140" y="2268794"/>
                </a:cubicBezTo>
                <a:cubicBezTo>
                  <a:pt x="166502" y="2308028"/>
                  <a:pt x="-2446" y="2102127"/>
                  <a:pt x="0" y="1890654"/>
                </a:cubicBezTo>
                <a:lnTo>
                  <a:pt x="0" y="1890662"/>
                </a:lnTo>
                <a:cubicBezTo>
                  <a:pt x="34959" y="1655041"/>
                  <a:pt x="-25270" y="1495171"/>
                  <a:pt x="0" y="1323463"/>
                </a:cubicBezTo>
                <a:lnTo>
                  <a:pt x="0" y="1323463"/>
                </a:lnTo>
                <a:cubicBezTo>
                  <a:pt x="-44853" y="1082302"/>
                  <a:pt x="-15271" y="747281"/>
                  <a:pt x="0" y="378140"/>
                </a:cubicBezTo>
                <a:close/>
              </a:path>
              <a:path w="9773265" h="2268794" stroke="0" extrusionOk="0">
                <a:moveTo>
                  <a:pt x="0" y="378140"/>
                </a:moveTo>
                <a:cubicBezTo>
                  <a:pt x="-6649" y="180668"/>
                  <a:pt x="200174" y="-20880"/>
                  <a:pt x="378140" y="0"/>
                </a:cubicBezTo>
                <a:cubicBezTo>
                  <a:pt x="995411" y="157056"/>
                  <a:pt x="4103453" y="-26874"/>
                  <a:pt x="5701071" y="0"/>
                </a:cubicBezTo>
                <a:lnTo>
                  <a:pt x="5701071" y="0"/>
                </a:lnTo>
                <a:cubicBezTo>
                  <a:pt x="6815636" y="-29929"/>
                  <a:pt x="7227792" y="-87481"/>
                  <a:pt x="8144388" y="0"/>
                </a:cubicBezTo>
                <a:cubicBezTo>
                  <a:pt x="8335459" y="28412"/>
                  <a:pt x="8808300" y="31254"/>
                  <a:pt x="9395125" y="0"/>
                </a:cubicBezTo>
                <a:cubicBezTo>
                  <a:pt x="9588130" y="-37326"/>
                  <a:pt x="9789611" y="156628"/>
                  <a:pt x="9773265" y="378140"/>
                </a:cubicBezTo>
                <a:cubicBezTo>
                  <a:pt x="9745218" y="751107"/>
                  <a:pt x="9857251" y="1212981"/>
                  <a:pt x="9773265" y="1323463"/>
                </a:cubicBezTo>
                <a:lnTo>
                  <a:pt x="9773265" y="1323463"/>
                </a:lnTo>
                <a:cubicBezTo>
                  <a:pt x="9794548" y="1434388"/>
                  <a:pt x="9747967" y="1807725"/>
                  <a:pt x="9773265" y="1890662"/>
                </a:cubicBezTo>
                <a:lnTo>
                  <a:pt x="9773265" y="1890654"/>
                </a:lnTo>
                <a:cubicBezTo>
                  <a:pt x="9778080" y="2098970"/>
                  <a:pt x="9580577" y="2275570"/>
                  <a:pt x="9395125" y="2268794"/>
                </a:cubicBezTo>
                <a:cubicBezTo>
                  <a:pt x="9091056" y="2276197"/>
                  <a:pt x="8323608" y="2182503"/>
                  <a:pt x="8144388" y="2268794"/>
                </a:cubicBezTo>
                <a:cubicBezTo>
                  <a:pt x="8153667" y="2495427"/>
                  <a:pt x="8284075" y="3213775"/>
                  <a:pt x="8413413" y="3504720"/>
                </a:cubicBezTo>
                <a:cubicBezTo>
                  <a:pt x="8114221" y="3193522"/>
                  <a:pt x="6061426" y="2541154"/>
                  <a:pt x="5701071" y="2268794"/>
                </a:cubicBezTo>
                <a:cubicBezTo>
                  <a:pt x="3101300" y="2245187"/>
                  <a:pt x="2365930" y="2408149"/>
                  <a:pt x="378140" y="2268794"/>
                </a:cubicBezTo>
                <a:cubicBezTo>
                  <a:pt x="153150" y="2272386"/>
                  <a:pt x="19885" y="2083952"/>
                  <a:pt x="0" y="1890654"/>
                </a:cubicBezTo>
                <a:lnTo>
                  <a:pt x="0" y="1890662"/>
                </a:lnTo>
                <a:cubicBezTo>
                  <a:pt x="-48483" y="1723951"/>
                  <a:pt x="33479" y="1404717"/>
                  <a:pt x="0" y="1323463"/>
                </a:cubicBezTo>
                <a:lnTo>
                  <a:pt x="0" y="1323463"/>
                </a:lnTo>
                <a:cubicBezTo>
                  <a:pt x="-27724" y="923801"/>
                  <a:pt x="54713" y="637648"/>
                  <a:pt x="0" y="378140"/>
                </a:cubicBezTo>
                <a:close/>
              </a:path>
            </a:pathLst>
          </a:custGeom>
          <a:solidFill>
            <a:srgbClr val="D1E4F6">
              <a:alpha val="5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36086"/>
                      <a:gd name="adj2" fmla="val 104475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Vale, vale... En 2020 hubo una pandemia, la gente apenas salió y por eso se retiraron menos vehículos. ¿Pero, insisto, ¿durante todo el año es siempre igual?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8EDD6D-4A03-6151-C040-48DD856BB21E}"/>
              </a:ext>
            </a:extLst>
          </p:cNvPr>
          <p:cNvSpPr txBox="1"/>
          <p:nvPr/>
        </p:nvSpPr>
        <p:spPr>
          <a:xfrm>
            <a:off x="5362319" y="6597030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589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</TotalTime>
  <Words>1322</Words>
  <Application>Microsoft Office PowerPoint</Application>
  <PresentationFormat>Panorámica</PresentationFormat>
  <Paragraphs>108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Söhne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Alonso Reina Campo</dc:creator>
  <cp:lastModifiedBy>Jose Alonso Reina Campo</cp:lastModifiedBy>
  <cp:revision>55</cp:revision>
  <dcterms:created xsi:type="dcterms:W3CDTF">2024-04-16T17:01:09Z</dcterms:created>
  <dcterms:modified xsi:type="dcterms:W3CDTF">2024-04-17T19:10:55Z</dcterms:modified>
</cp:coreProperties>
</file>